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74" r:id="rId5"/>
    <p:sldId id="270" r:id="rId6"/>
    <p:sldId id="269" r:id="rId7"/>
    <p:sldId id="268" r:id="rId8"/>
    <p:sldId id="271" r:id="rId9"/>
    <p:sldId id="277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5217" autoAdjust="0"/>
  </p:normalViewPr>
  <p:slideViewPr>
    <p:cSldViewPr snapToGrid="0">
      <p:cViewPr varScale="1">
        <p:scale>
          <a:sx n="74" d="100"/>
          <a:sy n="74" d="100"/>
        </p:scale>
        <p:origin x="193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ct, Neal" userId="S::benenj@upmc.edu::60094ece-b6fc-4755-8855-a3a49b71a7a7" providerId="AD" clId="Web-{F0EA4719-0209-0A69-3B7D-595DE0BE1868}"/>
    <pc:docChg chg="addSld modSld">
      <pc:chgData name="Benedict, Neal" userId="S::benenj@upmc.edu::60094ece-b6fc-4755-8855-a3a49b71a7a7" providerId="AD" clId="Web-{F0EA4719-0209-0A69-3B7D-595DE0BE1868}" dt="2021-02-02T19:07:14.945" v="242" actId="20577"/>
      <pc:docMkLst>
        <pc:docMk/>
      </pc:docMkLst>
      <pc:sldChg chg="addSp delSp modSp new">
        <pc:chgData name="Benedict, Neal" userId="S::benenj@upmc.edu::60094ece-b6fc-4755-8855-a3a49b71a7a7" providerId="AD" clId="Web-{F0EA4719-0209-0A69-3B7D-595DE0BE1868}" dt="2021-02-02T19:06:40.585" v="240" actId="20577"/>
        <pc:sldMkLst>
          <pc:docMk/>
          <pc:sldMk cId="2605893172" sldId="276"/>
        </pc:sldMkLst>
        <pc:spChg chg="mod">
          <ac:chgData name="Benedict, Neal" userId="S::benenj@upmc.edu::60094ece-b6fc-4755-8855-a3a49b71a7a7" providerId="AD" clId="Web-{F0EA4719-0209-0A69-3B7D-595DE0BE1868}" dt="2021-02-02T18:41:36.716" v="5" actId="20577"/>
          <ac:spMkLst>
            <pc:docMk/>
            <pc:sldMk cId="2605893172" sldId="276"/>
            <ac:spMk id="2" creationId="{8020B278-F138-418F-A242-DE3F27C3FBD0}"/>
          </ac:spMkLst>
        </pc:spChg>
        <pc:spChg chg="mod">
          <ac:chgData name="Benedict, Neal" userId="S::benenj@upmc.edu::60094ece-b6fc-4755-8855-a3a49b71a7a7" providerId="AD" clId="Web-{F0EA4719-0209-0A69-3B7D-595DE0BE1868}" dt="2021-02-02T19:06:40.585" v="240" actId="20577"/>
          <ac:spMkLst>
            <pc:docMk/>
            <pc:sldMk cId="2605893172" sldId="276"/>
            <ac:spMk id="3" creationId="{C084A816-DE4A-4317-8380-19CCF81DE142}"/>
          </ac:spMkLst>
        </pc:spChg>
        <pc:graphicFrameChg chg="add del mod">
          <ac:chgData name="Benedict, Neal" userId="S::benenj@upmc.edu::60094ece-b6fc-4755-8855-a3a49b71a7a7" providerId="AD" clId="Web-{F0EA4719-0209-0A69-3B7D-595DE0BE1868}" dt="2021-02-02T19:01:13.467" v="160"/>
          <ac:graphicFrameMkLst>
            <pc:docMk/>
            <pc:sldMk cId="2605893172" sldId="276"/>
            <ac:graphicFrameMk id="5" creationId="{267A718D-3C80-418F-B227-5EDEF686F5D0}"/>
          </ac:graphicFrameMkLst>
        </pc:graphicFrameChg>
      </pc:sldChg>
      <pc:sldChg chg="modSp new">
        <pc:chgData name="Benedict, Neal" userId="S::benenj@upmc.edu::60094ece-b6fc-4755-8855-a3a49b71a7a7" providerId="AD" clId="Web-{F0EA4719-0209-0A69-3B7D-595DE0BE1868}" dt="2021-02-02T19:07:14.945" v="242" actId="20577"/>
        <pc:sldMkLst>
          <pc:docMk/>
          <pc:sldMk cId="402562911" sldId="277"/>
        </pc:sldMkLst>
        <pc:spChg chg="mod">
          <ac:chgData name="Benedict, Neal" userId="S::benenj@upmc.edu::60094ece-b6fc-4755-8855-a3a49b71a7a7" providerId="AD" clId="Web-{F0EA4719-0209-0A69-3B7D-595DE0BE1868}" dt="2021-02-02T19:07:14.945" v="242" actId="20577"/>
          <ac:spMkLst>
            <pc:docMk/>
            <pc:sldMk cId="402562911" sldId="277"/>
            <ac:spMk id="2" creationId="{D2FA144B-7E59-420C-8FE3-B4A0C9E72355}"/>
          </ac:spMkLst>
        </pc:spChg>
      </pc:sldChg>
    </pc:docChg>
  </pc:docChgLst>
  <pc:docChgLst>
    <pc:chgData name="Benedict, Neal" userId="60094ece-b6fc-4755-8855-a3a49b71a7a7" providerId="ADAL" clId="{04032EF4-65FF-4562-986D-0EB01CC0A389}"/>
    <pc:docChg chg="undo custSel delSld modSld sldOrd">
      <pc:chgData name="Benedict, Neal" userId="60094ece-b6fc-4755-8855-a3a49b71a7a7" providerId="ADAL" clId="{04032EF4-65FF-4562-986D-0EB01CC0A389}" dt="2021-02-04T19:47:10.306" v="138"/>
      <pc:docMkLst>
        <pc:docMk/>
      </pc:docMkLst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2643943923" sldId="256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392406404" sldId="257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429775732" sldId="259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2558026363" sldId="260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3337414262" sldId="262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3927307635" sldId="263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953048782" sldId="264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2079476883" sldId="265"/>
        </pc:sldMkLst>
      </pc:sldChg>
      <pc:sldChg chg="del">
        <pc:chgData name="Benedict, Neal" userId="60094ece-b6fc-4755-8855-a3a49b71a7a7" providerId="ADAL" clId="{04032EF4-65FF-4562-986D-0EB01CC0A389}" dt="2021-02-04T16:05:23.379" v="1" actId="47"/>
        <pc:sldMkLst>
          <pc:docMk/>
          <pc:sldMk cId="1293452311" sldId="266"/>
        </pc:sldMkLst>
      </pc:sldChg>
      <pc:sldChg chg="modSp mod">
        <pc:chgData name="Benedict, Neal" userId="60094ece-b6fc-4755-8855-a3a49b71a7a7" providerId="ADAL" clId="{04032EF4-65FF-4562-986D-0EB01CC0A389}" dt="2021-02-04T19:46:53.423" v="136" actId="27636"/>
        <pc:sldMkLst>
          <pc:docMk/>
          <pc:sldMk cId="3972775978" sldId="271"/>
        </pc:sldMkLst>
        <pc:spChg chg="mod">
          <ac:chgData name="Benedict, Neal" userId="60094ece-b6fc-4755-8855-a3a49b71a7a7" providerId="ADAL" clId="{04032EF4-65FF-4562-986D-0EB01CC0A389}" dt="2021-02-04T19:46:53.423" v="136" actId="27636"/>
          <ac:spMkLst>
            <pc:docMk/>
            <pc:sldMk cId="3972775978" sldId="271"/>
            <ac:spMk id="3" creationId="{998FBD59-A808-4A53-BD3E-DC50CAB0962F}"/>
          </ac:spMkLst>
        </pc:spChg>
      </pc:sldChg>
      <pc:sldChg chg="del">
        <pc:chgData name="Benedict, Neal" userId="60094ece-b6fc-4755-8855-a3a49b71a7a7" providerId="ADAL" clId="{04032EF4-65FF-4562-986D-0EB01CC0A389}" dt="2021-02-04T16:04:31.637" v="0" actId="47"/>
        <pc:sldMkLst>
          <pc:docMk/>
          <pc:sldMk cId="2331719067" sldId="275"/>
        </pc:sldMkLst>
      </pc:sldChg>
      <pc:sldChg chg="addSp modSp mod ord">
        <pc:chgData name="Benedict, Neal" userId="60094ece-b6fc-4755-8855-a3a49b71a7a7" providerId="ADAL" clId="{04032EF4-65FF-4562-986D-0EB01CC0A389}" dt="2021-02-04T19:47:10.306" v="138"/>
        <pc:sldMkLst>
          <pc:docMk/>
          <pc:sldMk cId="2605893172" sldId="276"/>
        </pc:sldMkLst>
        <pc:spChg chg="mod">
          <ac:chgData name="Benedict, Neal" userId="60094ece-b6fc-4755-8855-a3a49b71a7a7" providerId="ADAL" clId="{04032EF4-65FF-4562-986D-0EB01CC0A389}" dt="2021-02-04T16:15:00.817" v="64" actId="27636"/>
          <ac:spMkLst>
            <pc:docMk/>
            <pc:sldMk cId="2605893172" sldId="276"/>
            <ac:spMk id="3" creationId="{C084A816-DE4A-4317-8380-19CCF81DE142}"/>
          </ac:spMkLst>
        </pc:spChg>
        <pc:spChg chg="add mod">
          <ac:chgData name="Benedict, Neal" userId="60094ece-b6fc-4755-8855-a3a49b71a7a7" providerId="ADAL" clId="{04032EF4-65FF-4562-986D-0EB01CC0A389}" dt="2021-02-04T16:17:43.720" v="113" actId="121"/>
          <ac:spMkLst>
            <pc:docMk/>
            <pc:sldMk cId="2605893172" sldId="276"/>
            <ac:spMk id="4" creationId="{D490F56C-3BA3-4B18-A9AF-F3D9B89C5ADB}"/>
          </ac:spMkLst>
        </pc:spChg>
      </pc:sldChg>
      <pc:sldChg chg="modSp mod">
        <pc:chgData name="Benedict, Neal" userId="60094ece-b6fc-4755-8855-a3a49b71a7a7" providerId="ADAL" clId="{04032EF4-65FF-4562-986D-0EB01CC0A389}" dt="2021-02-04T16:49:48.245" v="118" actId="20577"/>
        <pc:sldMkLst>
          <pc:docMk/>
          <pc:sldMk cId="402562911" sldId="277"/>
        </pc:sldMkLst>
        <pc:spChg chg="mod">
          <ac:chgData name="Benedict, Neal" userId="60094ece-b6fc-4755-8855-a3a49b71a7a7" providerId="ADAL" clId="{04032EF4-65FF-4562-986D-0EB01CC0A389}" dt="2021-02-04T16:49:48.245" v="118" actId="20577"/>
          <ac:spMkLst>
            <pc:docMk/>
            <pc:sldMk cId="402562911" sldId="277"/>
            <ac:spMk id="2" creationId="{D2FA144B-7E59-420C-8FE3-B4A0C9E72355}"/>
          </ac:spMkLst>
        </pc:spChg>
      </pc:sldChg>
    </pc:docChg>
  </pc:docChgLst>
  <pc:docChgLst>
    <pc:chgData name="Benedict, Neal" userId="S::benenj@upmc.edu::60094ece-b6fc-4755-8855-a3a49b71a7a7" providerId="AD" clId="Web-{B59DA37D-60A0-966D-80AD-F85E5C5B411D}"/>
    <pc:docChg chg="addSld modSld">
      <pc:chgData name="Benedict, Neal" userId="S::benenj@upmc.edu::60094ece-b6fc-4755-8855-a3a49b71a7a7" providerId="AD" clId="Web-{B59DA37D-60A0-966D-80AD-F85E5C5B411D}" dt="2020-09-28T19:07:58.470" v="695" actId="20577"/>
      <pc:docMkLst>
        <pc:docMk/>
      </pc:docMkLst>
      <pc:sldChg chg="modSp">
        <pc:chgData name="Benedict, Neal" userId="S::benenj@upmc.edu::60094ece-b6fc-4755-8855-a3a49b71a7a7" providerId="AD" clId="Web-{B59DA37D-60A0-966D-80AD-F85E5C5B411D}" dt="2020-09-28T19:07:58.470" v="694" actId="20577"/>
        <pc:sldMkLst>
          <pc:docMk/>
          <pc:sldMk cId="392406404" sldId="257"/>
        </pc:sldMkLst>
        <pc:spChg chg="mod">
          <ac:chgData name="Benedict, Neal" userId="S::benenj@upmc.edu::60094ece-b6fc-4755-8855-a3a49b71a7a7" providerId="AD" clId="Web-{B59DA37D-60A0-966D-80AD-F85E5C5B411D}" dt="2020-09-28T19:07:58.470" v="694" actId="20577"/>
          <ac:spMkLst>
            <pc:docMk/>
            <pc:sldMk cId="392406404" sldId="257"/>
            <ac:spMk id="3" creationId="{E8451ED6-69BB-4B34-ABAF-58385C65C444}"/>
          </ac:spMkLst>
        </pc:spChg>
        <pc:spChg chg="mod">
          <ac:chgData name="Benedict, Neal" userId="S::benenj@upmc.edu::60094ece-b6fc-4755-8855-a3a49b71a7a7" providerId="AD" clId="Web-{B59DA37D-60A0-966D-80AD-F85E5C5B411D}" dt="2020-09-28T19:07:37.735" v="656" actId="20577"/>
          <ac:spMkLst>
            <pc:docMk/>
            <pc:sldMk cId="392406404" sldId="257"/>
            <ac:spMk id="4" creationId="{391EB0B5-B0AA-4434-BEAD-02CA9814B7A5}"/>
          </ac:spMkLst>
        </pc:spChg>
      </pc:sldChg>
      <pc:sldChg chg="modSp">
        <pc:chgData name="Benedict, Neal" userId="S::benenj@upmc.edu::60094ece-b6fc-4755-8855-a3a49b71a7a7" providerId="AD" clId="Web-{B59DA37D-60A0-966D-80AD-F85E5C5B411D}" dt="2020-09-28T17:55:44.572" v="560" actId="20577"/>
        <pc:sldMkLst>
          <pc:docMk/>
          <pc:sldMk cId="429775732" sldId="259"/>
        </pc:sldMkLst>
        <pc:spChg chg="mod">
          <ac:chgData name="Benedict, Neal" userId="S::benenj@upmc.edu::60094ece-b6fc-4755-8855-a3a49b71a7a7" providerId="AD" clId="Web-{B59DA37D-60A0-966D-80AD-F85E5C5B411D}" dt="2020-09-28T17:55:44.572" v="560" actId="20577"/>
          <ac:spMkLst>
            <pc:docMk/>
            <pc:sldMk cId="429775732" sldId="259"/>
            <ac:spMk id="3" creationId="{8C6E1ED2-4815-4973-9486-383CE82C74A2}"/>
          </ac:spMkLst>
        </pc:spChg>
        <pc:spChg chg="mod">
          <ac:chgData name="Benedict, Neal" userId="S::benenj@upmc.edu::60094ece-b6fc-4755-8855-a3a49b71a7a7" providerId="AD" clId="Web-{B59DA37D-60A0-966D-80AD-F85E5C5B411D}" dt="2020-09-28T17:41:30.224" v="22" actId="1076"/>
          <ac:spMkLst>
            <pc:docMk/>
            <pc:sldMk cId="429775732" sldId="259"/>
            <ac:spMk id="4" creationId="{2F4C4B0C-98B3-43A8-87B8-3CD2952D9B9A}"/>
          </ac:spMkLst>
        </pc:spChg>
      </pc:sldChg>
      <pc:sldChg chg="modSp new">
        <pc:chgData name="Benedict, Neal" userId="S::benenj@upmc.edu::60094ece-b6fc-4755-8855-a3a49b71a7a7" providerId="AD" clId="Web-{B59DA37D-60A0-966D-80AD-F85E5C5B411D}" dt="2020-09-28T18:18:16.066" v="626" actId="20577"/>
        <pc:sldMkLst>
          <pc:docMk/>
          <pc:sldMk cId="2558026363" sldId="260"/>
        </pc:sldMkLst>
        <pc:spChg chg="mod">
          <ac:chgData name="Benedict, Neal" userId="S::benenj@upmc.edu::60094ece-b6fc-4755-8855-a3a49b71a7a7" providerId="AD" clId="Web-{B59DA37D-60A0-966D-80AD-F85E5C5B411D}" dt="2020-09-28T17:53:40.491" v="533" actId="20577"/>
          <ac:spMkLst>
            <pc:docMk/>
            <pc:sldMk cId="2558026363" sldId="260"/>
            <ac:spMk id="2" creationId="{5A09263C-DA6B-4BE1-81EC-87A8168FFB81}"/>
          </ac:spMkLst>
        </pc:spChg>
        <pc:spChg chg="mod">
          <ac:chgData name="Benedict, Neal" userId="S::benenj@upmc.edu::60094ece-b6fc-4755-8855-a3a49b71a7a7" providerId="AD" clId="Web-{B59DA37D-60A0-966D-80AD-F85E5C5B411D}" dt="2020-09-28T18:18:16.066" v="626" actId="20577"/>
          <ac:spMkLst>
            <pc:docMk/>
            <pc:sldMk cId="2558026363" sldId="260"/>
            <ac:spMk id="3" creationId="{57C3694B-CC25-4189-AE41-EDE74529133A}"/>
          </ac:spMkLst>
        </pc:spChg>
      </pc:sldChg>
    </pc:docChg>
  </pc:docChgLst>
  <pc:docChgLst>
    <pc:chgData name="Benedict, Neal" userId="60094ece-b6fc-4755-8855-a3a49b71a7a7" providerId="ADAL" clId="{1DDCE543-13FF-417A-8630-CA1F9677E13E}"/>
    <pc:docChg chg="modSld">
      <pc:chgData name="Benedict, Neal" userId="60094ece-b6fc-4755-8855-a3a49b71a7a7" providerId="ADAL" clId="{1DDCE543-13FF-417A-8630-CA1F9677E13E}" dt="2021-02-04T15:44:15.414" v="2" actId="20577"/>
      <pc:docMkLst>
        <pc:docMk/>
      </pc:docMkLst>
      <pc:sldChg chg="modSp mod">
        <pc:chgData name="Benedict, Neal" userId="60094ece-b6fc-4755-8855-a3a49b71a7a7" providerId="ADAL" clId="{1DDCE543-13FF-417A-8630-CA1F9677E13E}" dt="2021-02-04T15:44:15.414" v="2" actId="20577"/>
        <pc:sldMkLst>
          <pc:docMk/>
          <pc:sldMk cId="2605893172" sldId="276"/>
        </pc:sldMkLst>
        <pc:spChg chg="mod">
          <ac:chgData name="Benedict, Neal" userId="60094ece-b6fc-4755-8855-a3a49b71a7a7" providerId="ADAL" clId="{1DDCE543-13FF-417A-8630-CA1F9677E13E}" dt="2021-02-04T15:44:15.414" v="2" actId="20577"/>
          <ac:spMkLst>
            <pc:docMk/>
            <pc:sldMk cId="2605893172" sldId="276"/>
            <ac:spMk id="3" creationId="{C084A816-DE4A-4317-8380-19CCF81DE142}"/>
          </ac:spMkLst>
        </pc:spChg>
      </pc:sldChg>
    </pc:docChg>
  </pc:docChgLst>
  <pc:docChgLst>
    <pc:chgData name="Benedict, Neal" userId="60094ece-b6fc-4755-8855-a3a49b71a7a7" providerId="ADAL" clId="{806052BC-880C-4E11-80AE-B2B537E3E967}"/>
    <pc:docChg chg="custSel delSld modSld">
      <pc:chgData name="Benedict, Neal" userId="60094ece-b6fc-4755-8855-a3a49b71a7a7" providerId="ADAL" clId="{806052BC-880C-4E11-80AE-B2B537E3E967}" dt="2021-01-25T14:03:01.763" v="24" actId="47"/>
      <pc:docMkLst>
        <pc:docMk/>
      </pc:docMkLst>
      <pc:sldChg chg="modNotes">
        <pc:chgData name="Benedict, Neal" userId="60094ece-b6fc-4755-8855-a3a49b71a7a7" providerId="ADAL" clId="{806052BC-880C-4E11-80AE-B2B537E3E967}" dt="2021-01-25T14:02:41.028" v="13" actId="368"/>
        <pc:sldMkLst>
          <pc:docMk/>
          <pc:sldMk cId="2643943923" sldId="256"/>
        </pc:sldMkLst>
      </pc:sldChg>
      <pc:sldChg chg="modNotes">
        <pc:chgData name="Benedict, Neal" userId="60094ece-b6fc-4755-8855-a3a49b71a7a7" providerId="ADAL" clId="{806052BC-880C-4E11-80AE-B2B537E3E967}" dt="2021-01-25T14:02:41.034" v="15" actId="368"/>
        <pc:sldMkLst>
          <pc:docMk/>
          <pc:sldMk cId="392406404" sldId="257"/>
        </pc:sldMkLst>
      </pc:sldChg>
      <pc:sldChg chg="del">
        <pc:chgData name="Benedict, Neal" userId="60094ece-b6fc-4755-8855-a3a49b71a7a7" providerId="ADAL" clId="{806052BC-880C-4E11-80AE-B2B537E3E967}" dt="2021-01-25T14:03:01.763" v="24" actId="47"/>
        <pc:sldMkLst>
          <pc:docMk/>
          <pc:sldMk cId="1040150674" sldId="258"/>
        </pc:sldMkLst>
      </pc:sldChg>
      <pc:sldChg chg="modNotes">
        <pc:chgData name="Benedict, Neal" userId="60094ece-b6fc-4755-8855-a3a49b71a7a7" providerId="ADAL" clId="{806052BC-880C-4E11-80AE-B2B537E3E967}" dt="2021-01-25T14:02:41.054" v="21" actId="368"/>
        <pc:sldMkLst>
          <pc:docMk/>
          <pc:sldMk cId="429775732" sldId="259"/>
        </pc:sldMkLst>
      </pc:sldChg>
      <pc:sldChg chg="modNotes">
        <pc:chgData name="Benedict, Neal" userId="60094ece-b6fc-4755-8855-a3a49b71a7a7" providerId="ADAL" clId="{806052BC-880C-4E11-80AE-B2B537E3E967}" dt="2021-01-25T14:02:41.059" v="23" actId="368"/>
        <pc:sldMkLst>
          <pc:docMk/>
          <pc:sldMk cId="2558026363" sldId="260"/>
        </pc:sldMkLst>
      </pc:sldChg>
      <pc:sldChg chg="modNotes">
        <pc:chgData name="Benedict, Neal" userId="60094ece-b6fc-4755-8855-a3a49b71a7a7" providerId="ADAL" clId="{806052BC-880C-4E11-80AE-B2B537E3E967}" dt="2021-01-25T14:02:41.040" v="17" actId="368"/>
        <pc:sldMkLst>
          <pc:docMk/>
          <pc:sldMk cId="3337414262" sldId="262"/>
        </pc:sldMkLst>
      </pc:sldChg>
      <pc:sldChg chg="modNotes">
        <pc:chgData name="Benedict, Neal" userId="60094ece-b6fc-4755-8855-a3a49b71a7a7" providerId="ADAL" clId="{806052BC-880C-4E11-80AE-B2B537E3E967}" dt="2021-01-25T14:02:41.047" v="19" actId="368"/>
        <pc:sldMkLst>
          <pc:docMk/>
          <pc:sldMk cId="953048782" sldId="264"/>
        </pc:sldMkLst>
      </pc:sldChg>
      <pc:sldChg chg="modNotes">
        <pc:chgData name="Benedict, Neal" userId="60094ece-b6fc-4755-8855-a3a49b71a7a7" providerId="ADAL" clId="{806052BC-880C-4E11-80AE-B2B537E3E967}" dt="2021-01-25T14:02:41.008" v="7" actId="368"/>
        <pc:sldMkLst>
          <pc:docMk/>
          <pc:sldMk cId="2674434236" sldId="268"/>
        </pc:sldMkLst>
      </pc:sldChg>
      <pc:sldChg chg="modNotes">
        <pc:chgData name="Benedict, Neal" userId="60094ece-b6fc-4755-8855-a3a49b71a7a7" providerId="ADAL" clId="{806052BC-880C-4E11-80AE-B2B537E3E967}" dt="2021-01-25T14:02:41.002" v="5" actId="368"/>
        <pc:sldMkLst>
          <pc:docMk/>
          <pc:sldMk cId="2454907955" sldId="269"/>
        </pc:sldMkLst>
      </pc:sldChg>
      <pc:sldChg chg="modNotes">
        <pc:chgData name="Benedict, Neal" userId="60094ece-b6fc-4755-8855-a3a49b71a7a7" providerId="ADAL" clId="{806052BC-880C-4E11-80AE-B2B537E3E967}" dt="2021-01-25T14:02:40.996" v="3" actId="368"/>
        <pc:sldMkLst>
          <pc:docMk/>
          <pc:sldMk cId="3789630572" sldId="270"/>
        </pc:sldMkLst>
      </pc:sldChg>
      <pc:sldChg chg="modNotes">
        <pc:chgData name="Benedict, Neal" userId="60094ece-b6fc-4755-8855-a3a49b71a7a7" providerId="ADAL" clId="{806052BC-880C-4E11-80AE-B2B537E3E967}" dt="2021-01-25T14:02:41.022" v="11" actId="368"/>
        <pc:sldMkLst>
          <pc:docMk/>
          <pc:sldMk cId="3972775978" sldId="271"/>
        </pc:sldMkLst>
      </pc:sldChg>
      <pc:sldChg chg="del">
        <pc:chgData name="Benedict, Neal" userId="60094ece-b6fc-4755-8855-a3a49b71a7a7" providerId="ADAL" clId="{806052BC-880C-4E11-80AE-B2B537E3E967}" dt="2021-01-25T14:03:01.763" v="24" actId="47"/>
        <pc:sldMkLst>
          <pc:docMk/>
          <pc:sldMk cId="2905327046" sldId="272"/>
        </pc:sldMkLst>
      </pc:sldChg>
      <pc:sldChg chg="del">
        <pc:chgData name="Benedict, Neal" userId="60094ece-b6fc-4755-8855-a3a49b71a7a7" providerId="ADAL" clId="{806052BC-880C-4E11-80AE-B2B537E3E967}" dt="2021-01-25T14:03:01.763" v="24" actId="47"/>
        <pc:sldMkLst>
          <pc:docMk/>
          <pc:sldMk cId="3593227990" sldId="273"/>
        </pc:sldMkLst>
      </pc:sldChg>
      <pc:sldChg chg="modNotes">
        <pc:chgData name="Benedict, Neal" userId="60094ece-b6fc-4755-8855-a3a49b71a7a7" providerId="ADAL" clId="{806052BC-880C-4E11-80AE-B2B537E3E967}" dt="2021-01-25T14:02:40.989" v="1" actId="368"/>
        <pc:sldMkLst>
          <pc:docMk/>
          <pc:sldMk cId="610218253" sldId="274"/>
        </pc:sldMkLst>
      </pc:sldChg>
      <pc:sldChg chg="modNotes">
        <pc:chgData name="Benedict, Neal" userId="60094ece-b6fc-4755-8855-a3a49b71a7a7" providerId="ADAL" clId="{806052BC-880C-4E11-80AE-B2B537E3E967}" dt="2021-01-25T14:02:41.015" v="9" actId="368"/>
        <pc:sldMkLst>
          <pc:docMk/>
          <pc:sldMk cId="2331719067" sldId="275"/>
        </pc:sldMkLst>
      </pc:sldChg>
      <pc:sldChg chg="del">
        <pc:chgData name="Benedict, Neal" userId="60094ece-b6fc-4755-8855-a3a49b71a7a7" providerId="ADAL" clId="{806052BC-880C-4E11-80AE-B2B537E3E967}" dt="2021-01-25T14:03:01.763" v="24" actId="47"/>
        <pc:sldMkLst>
          <pc:docMk/>
          <pc:sldMk cId="998688193" sldId="276"/>
        </pc:sldMkLst>
      </pc:sldChg>
    </pc:docChg>
  </pc:docChgLst>
  <pc:docChgLst>
    <pc:chgData name="Benedict, Neal" userId="60094ece-b6fc-4755-8855-a3a49b71a7a7" providerId="ADAL" clId="{80FB4B80-6D7F-4A70-83E2-03D0B87097DD}"/>
    <pc:docChg chg="undo redo custSel mod addSld modSld sldOrd">
      <pc:chgData name="Benedict, Neal" userId="60094ece-b6fc-4755-8855-a3a49b71a7a7" providerId="ADAL" clId="{80FB4B80-6D7F-4A70-83E2-03D0B87097DD}" dt="2020-10-27T15:50:15.344" v="3525" actId="20577"/>
      <pc:docMkLst>
        <pc:docMk/>
      </pc:docMkLst>
      <pc:sldChg chg="addSp delSp modSp mod setBg">
        <pc:chgData name="Benedict, Neal" userId="60094ece-b6fc-4755-8855-a3a49b71a7a7" providerId="ADAL" clId="{80FB4B80-6D7F-4A70-83E2-03D0B87097DD}" dt="2020-09-29T16:52:02.640" v="3523" actId="20577"/>
        <pc:sldMkLst>
          <pc:docMk/>
          <pc:sldMk cId="2643943923" sldId="256"/>
        </pc:sldMkLst>
        <pc:spChg chg="mod">
          <ac:chgData name="Benedict, Neal" userId="60094ece-b6fc-4755-8855-a3a49b71a7a7" providerId="ADAL" clId="{80FB4B80-6D7F-4A70-83E2-03D0B87097DD}" dt="2020-09-29T16:52:02.640" v="3523" actId="20577"/>
          <ac:spMkLst>
            <pc:docMk/>
            <pc:sldMk cId="2643943923" sldId="256"/>
            <ac:spMk id="2" creationId="{2DA501B9-0856-459B-82FD-530491F89A21}"/>
          </ac:spMkLst>
        </pc:spChg>
        <pc:spChg chg="mod">
          <ac:chgData name="Benedict, Neal" userId="60094ece-b6fc-4755-8855-a3a49b71a7a7" providerId="ADAL" clId="{80FB4B80-6D7F-4A70-83E2-03D0B87097DD}" dt="2020-09-29T16:50:18.522" v="3522" actId="1076"/>
          <ac:spMkLst>
            <pc:docMk/>
            <pc:sldMk cId="2643943923" sldId="256"/>
            <ac:spMk id="3" creationId="{565AA10A-0176-4A9D-BFE4-580DD8B4A5CF}"/>
          </ac:spMkLst>
        </pc:spChg>
        <pc:spChg chg="add del">
          <ac:chgData name="Benedict, Neal" userId="60094ece-b6fc-4755-8855-a3a49b71a7a7" providerId="ADAL" clId="{80FB4B80-6D7F-4A70-83E2-03D0B87097DD}" dt="2020-09-29T14:04:25.710" v="3306" actId="26606"/>
          <ac:spMkLst>
            <pc:docMk/>
            <pc:sldMk cId="2643943923" sldId="256"/>
            <ac:spMk id="8" creationId="{FFD48BC7-DC40-47DE-87EE-9F4B6ECB9ABB}"/>
          </ac:spMkLst>
        </pc:spChg>
        <pc:spChg chg="add del">
          <ac:chgData name="Benedict, Neal" userId="60094ece-b6fc-4755-8855-a3a49b71a7a7" providerId="ADAL" clId="{80FB4B80-6D7F-4A70-83E2-03D0B87097DD}" dt="2020-09-29T14:04:25.710" v="3306" actId="26606"/>
          <ac:spMkLst>
            <pc:docMk/>
            <pc:sldMk cId="2643943923" sldId="256"/>
            <ac:spMk id="10" creationId="{E502BBC7-2C76-46F3-BC24-5985BC13DB88}"/>
          </ac:spMkLst>
        </pc:spChg>
        <pc:spChg chg="add del">
          <ac:chgData name="Benedict, Neal" userId="60094ece-b6fc-4755-8855-a3a49b71a7a7" providerId="ADAL" clId="{80FB4B80-6D7F-4A70-83E2-03D0B87097DD}" dt="2020-09-29T14:04:25.710" v="3306" actId="26606"/>
          <ac:spMkLst>
            <pc:docMk/>
            <pc:sldMk cId="2643943923" sldId="256"/>
            <ac:spMk id="12" creationId="{C7F28D52-2A5F-4D23-81AE-7CB8B591C7AF}"/>
          </ac:spMkLst>
        </pc:spChg>
        <pc:spChg chg="add del">
          <ac:chgData name="Benedict, Neal" userId="60094ece-b6fc-4755-8855-a3a49b71a7a7" providerId="ADAL" clId="{80FB4B80-6D7F-4A70-83E2-03D0B87097DD}" dt="2020-09-29T14:04:25.710" v="3306" actId="26606"/>
          <ac:spMkLst>
            <pc:docMk/>
            <pc:sldMk cId="2643943923" sldId="256"/>
            <ac:spMk id="14" creationId="{3629484E-3792-4B3D-89AD-7C8A1ED0E0D4}"/>
          </ac:spMkLst>
        </pc:spChg>
      </pc:sldChg>
      <pc:sldChg chg="modSp mod modNotesTx">
        <pc:chgData name="Benedict, Neal" userId="60094ece-b6fc-4755-8855-a3a49b71a7a7" providerId="ADAL" clId="{80FB4B80-6D7F-4A70-83E2-03D0B87097DD}" dt="2020-09-29T16:35:25.916" v="3465" actId="20577"/>
        <pc:sldMkLst>
          <pc:docMk/>
          <pc:sldMk cId="392406404" sldId="257"/>
        </pc:sldMkLst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392406404" sldId="257"/>
            <ac:spMk id="2" creationId="{4EF55A0F-254E-40C5-B522-D741FFAA948B}"/>
          </ac:spMkLst>
        </pc:spChg>
        <pc:spChg chg="mod">
          <ac:chgData name="Benedict, Neal" userId="60094ece-b6fc-4755-8855-a3a49b71a7a7" providerId="ADAL" clId="{80FB4B80-6D7F-4A70-83E2-03D0B87097DD}" dt="2020-09-29T16:35:25.916" v="3465" actId="20577"/>
          <ac:spMkLst>
            <pc:docMk/>
            <pc:sldMk cId="392406404" sldId="257"/>
            <ac:spMk id="3" creationId="{E8451ED6-69BB-4B34-ABAF-58385C65C444}"/>
          </ac:spMkLst>
        </pc:spChg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392406404" sldId="257"/>
            <ac:spMk id="4" creationId="{391EB0B5-B0AA-4434-BEAD-02CA9814B7A5}"/>
          </ac:spMkLst>
        </pc:spChg>
      </pc:sldChg>
      <pc:sldChg chg="addSp delSp modSp new mod ord modClrScheme chgLayout">
        <pc:chgData name="Benedict, Neal" userId="60094ece-b6fc-4755-8855-a3a49b71a7a7" providerId="ADAL" clId="{80FB4B80-6D7F-4A70-83E2-03D0B87097DD}" dt="2020-09-29T14:02:51.075" v="3260"/>
        <pc:sldMkLst>
          <pc:docMk/>
          <pc:sldMk cId="1040150674" sldId="258"/>
        </pc:sldMkLst>
        <pc:spChg chg="del mod ord">
          <ac:chgData name="Benedict, Neal" userId="60094ece-b6fc-4755-8855-a3a49b71a7a7" providerId="ADAL" clId="{80FB4B80-6D7F-4A70-83E2-03D0B87097DD}" dt="2020-09-28T16:01:50.705" v="246" actId="700"/>
          <ac:spMkLst>
            <pc:docMk/>
            <pc:sldMk cId="1040150674" sldId="258"/>
            <ac:spMk id="2" creationId="{36C52CC4-B3A4-45DF-AC45-1F54324D222A}"/>
          </ac:spMkLst>
        </pc:spChg>
        <pc:spChg chg="del mod ord">
          <ac:chgData name="Benedict, Neal" userId="60094ece-b6fc-4755-8855-a3a49b71a7a7" providerId="ADAL" clId="{80FB4B80-6D7F-4A70-83E2-03D0B87097DD}" dt="2020-09-28T16:01:50.705" v="246" actId="700"/>
          <ac:spMkLst>
            <pc:docMk/>
            <pc:sldMk cId="1040150674" sldId="258"/>
            <ac:spMk id="3" creationId="{16B29BC6-DF4E-45D8-84AF-1696352401A6}"/>
          </ac:spMkLst>
        </pc:spChg>
        <pc:spChg chg="del">
          <ac:chgData name="Benedict, Neal" userId="60094ece-b6fc-4755-8855-a3a49b71a7a7" providerId="ADAL" clId="{80FB4B80-6D7F-4A70-83E2-03D0B87097DD}" dt="2020-09-28T16:01:50.705" v="246" actId="700"/>
          <ac:spMkLst>
            <pc:docMk/>
            <pc:sldMk cId="1040150674" sldId="258"/>
            <ac:spMk id="4" creationId="{D620D545-81AC-45B8-BBA6-4F989225756A}"/>
          </ac:spMkLst>
        </pc:spChg>
        <pc:spChg chg="add mod ord">
          <ac:chgData name="Benedict, Neal" userId="60094ece-b6fc-4755-8855-a3a49b71a7a7" providerId="ADAL" clId="{80FB4B80-6D7F-4A70-83E2-03D0B87097DD}" dt="2020-09-29T14:02:51.075" v="3260"/>
          <ac:spMkLst>
            <pc:docMk/>
            <pc:sldMk cId="1040150674" sldId="258"/>
            <ac:spMk id="5" creationId="{F772D6BF-79FE-4AFA-A132-159033489E40}"/>
          </ac:spMkLst>
        </pc:spChg>
        <pc:spChg chg="add mod ord">
          <ac:chgData name="Benedict, Neal" userId="60094ece-b6fc-4755-8855-a3a49b71a7a7" providerId="ADAL" clId="{80FB4B80-6D7F-4A70-83E2-03D0B87097DD}" dt="2020-09-29T14:02:51.075" v="3260"/>
          <ac:spMkLst>
            <pc:docMk/>
            <pc:sldMk cId="1040150674" sldId="258"/>
            <ac:spMk id="6" creationId="{2F24E9F5-73EA-4855-9EC0-AEC519BEC474}"/>
          </ac:spMkLst>
        </pc:spChg>
      </pc:sldChg>
      <pc:sldChg chg="addSp modSp new mod">
        <pc:chgData name="Benedict, Neal" userId="60094ece-b6fc-4755-8855-a3a49b71a7a7" providerId="ADAL" clId="{80FB4B80-6D7F-4A70-83E2-03D0B87097DD}" dt="2020-10-27T15:50:15.344" v="3525" actId="20577"/>
        <pc:sldMkLst>
          <pc:docMk/>
          <pc:sldMk cId="429775732" sldId="259"/>
        </pc:sldMkLst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429775732" sldId="259"/>
            <ac:spMk id="2" creationId="{54BEE4C2-09FE-4BF2-9234-473D759CC30D}"/>
          </ac:spMkLst>
        </pc:spChg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429775732" sldId="259"/>
            <ac:spMk id="3" creationId="{8C6E1ED2-4815-4973-9486-383CE82C74A2}"/>
          </ac:spMkLst>
        </pc:spChg>
        <pc:spChg chg="add mod">
          <ac:chgData name="Benedict, Neal" userId="60094ece-b6fc-4755-8855-a3a49b71a7a7" providerId="ADAL" clId="{80FB4B80-6D7F-4A70-83E2-03D0B87097DD}" dt="2020-10-27T15:50:15.344" v="3525" actId="20577"/>
          <ac:spMkLst>
            <pc:docMk/>
            <pc:sldMk cId="429775732" sldId="259"/>
            <ac:spMk id="4" creationId="{2F4C4B0C-98B3-43A8-87B8-3CD2952D9B9A}"/>
          </ac:spMkLst>
        </pc:spChg>
      </pc:sldChg>
      <pc:sldChg chg="modSp mod modNotesTx">
        <pc:chgData name="Benedict, Neal" userId="60094ece-b6fc-4755-8855-a3a49b71a7a7" providerId="ADAL" clId="{80FB4B80-6D7F-4A70-83E2-03D0B87097DD}" dt="2020-09-29T14:02:51.075" v="3260"/>
        <pc:sldMkLst>
          <pc:docMk/>
          <pc:sldMk cId="2558026363" sldId="260"/>
        </pc:sldMkLst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2558026363" sldId="260"/>
            <ac:spMk id="2" creationId="{5A09263C-DA6B-4BE1-81EC-87A8168FFB81}"/>
          </ac:spMkLst>
        </pc:spChg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2558026363" sldId="260"/>
            <ac:spMk id="3" creationId="{57C3694B-CC25-4189-AE41-EDE74529133A}"/>
          </ac:spMkLst>
        </pc:spChg>
      </pc:sldChg>
      <pc:sldChg chg="addSp delSp modSp new mod modNotesTx">
        <pc:chgData name="Benedict, Neal" userId="60094ece-b6fc-4755-8855-a3a49b71a7a7" providerId="ADAL" clId="{80FB4B80-6D7F-4A70-83E2-03D0B87097DD}" dt="2020-09-29T16:34:53.502" v="3464" actId="20577"/>
        <pc:sldMkLst>
          <pc:docMk/>
          <pc:sldMk cId="2296767861" sldId="261"/>
        </pc:sldMkLst>
        <pc:spChg chg="mod">
          <ac:chgData name="Benedict, Neal" userId="60094ece-b6fc-4755-8855-a3a49b71a7a7" providerId="ADAL" clId="{80FB4B80-6D7F-4A70-83E2-03D0B87097DD}" dt="2020-09-29T14:02:51.075" v="3260"/>
          <ac:spMkLst>
            <pc:docMk/>
            <pc:sldMk cId="2296767861" sldId="261"/>
            <ac:spMk id="2" creationId="{1EC07C7A-7B9E-4D92-810A-860B9AE8A82F}"/>
          </ac:spMkLst>
        </pc:spChg>
        <pc:spChg chg="del">
          <ac:chgData name="Benedict, Neal" userId="60094ece-b6fc-4755-8855-a3a49b71a7a7" providerId="ADAL" clId="{80FB4B80-6D7F-4A70-83E2-03D0B87097DD}" dt="2020-09-29T12:22:11.665" v="1471"/>
          <ac:spMkLst>
            <pc:docMk/>
            <pc:sldMk cId="2296767861" sldId="261"/>
            <ac:spMk id="3" creationId="{7214117C-0BB6-425B-92ED-F0E1C66AC176}"/>
          </ac:spMkLst>
        </pc:spChg>
        <pc:spChg chg="add del mod">
          <ac:chgData name="Benedict, Neal" userId="60094ece-b6fc-4755-8855-a3a49b71a7a7" providerId="ADAL" clId="{80FB4B80-6D7F-4A70-83E2-03D0B87097DD}" dt="2020-09-29T12:24:43.416" v="1474"/>
          <ac:spMkLst>
            <pc:docMk/>
            <pc:sldMk cId="2296767861" sldId="261"/>
            <ac:spMk id="8" creationId="{6F243388-5838-4132-8C9E-A0E7378E0D57}"/>
          </ac:spMkLst>
        </pc:spChg>
        <pc:graphicFrameChg chg="add del mod">
          <ac:chgData name="Benedict, Neal" userId="60094ece-b6fc-4755-8855-a3a49b71a7a7" providerId="ADAL" clId="{80FB4B80-6D7F-4A70-83E2-03D0B87097DD}" dt="2020-09-29T12:24:39.811" v="1472" actId="478"/>
          <ac:graphicFrameMkLst>
            <pc:docMk/>
            <pc:sldMk cId="2296767861" sldId="261"/>
            <ac:graphicFrameMk id="6" creationId="{BB4CD0C5-6D6A-4D41-9645-27BB6458AD3F}"/>
          </ac:graphicFrameMkLst>
        </pc:graphicFrameChg>
        <pc:graphicFrameChg chg="add mod">
          <ac:chgData name="Benedict, Neal" userId="60094ece-b6fc-4755-8855-a3a49b71a7a7" providerId="ADAL" clId="{80FB4B80-6D7F-4A70-83E2-03D0B87097DD}" dt="2020-09-29T14:02:51.075" v="3260"/>
          <ac:graphicFrameMkLst>
            <pc:docMk/>
            <pc:sldMk cId="2296767861" sldId="261"/>
            <ac:graphicFrameMk id="9" creationId="{BB4CD0C5-6D6A-4D41-9645-27BB6458AD3F}"/>
          </ac:graphicFrameMkLst>
        </pc:graphicFrameChg>
      </pc:sldChg>
      <pc:sldChg chg="addSp delSp modSp new mod setBg delDesignElem modNotesTx">
        <pc:chgData name="Benedict, Neal" userId="60094ece-b6fc-4755-8855-a3a49b71a7a7" providerId="ADAL" clId="{80FB4B80-6D7F-4A70-83E2-03D0B87097DD}" dt="2020-09-29T14:02:51.075" v="3260"/>
        <pc:sldMkLst>
          <pc:docMk/>
          <pc:sldMk cId="3337414262" sldId="262"/>
        </pc:sldMkLst>
        <pc:spChg chg="mod">
          <ac:chgData name="Benedict, Neal" userId="60094ece-b6fc-4755-8855-a3a49b71a7a7" providerId="ADAL" clId="{80FB4B80-6D7F-4A70-83E2-03D0B87097DD}" dt="2020-09-29T12:44:59.049" v="1715" actId="26606"/>
          <ac:spMkLst>
            <pc:docMk/>
            <pc:sldMk cId="3337414262" sldId="262"/>
            <ac:spMk id="2" creationId="{771260E7-50F9-4829-9FC1-A330D840A848}"/>
          </ac:spMkLst>
        </pc:spChg>
        <pc:spChg chg="del">
          <ac:chgData name="Benedict, Neal" userId="60094ece-b6fc-4755-8855-a3a49b71a7a7" providerId="ADAL" clId="{80FB4B80-6D7F-4A70-83E2-03D0B87097DD}" dt="2020-09-29T12:35:13.902" v="1622"/>
          <ac:spMkLst>
            <pc:docMk/>
            <pc:sldMk cId="3337414262" sldId="262"/>
            <ac:spMk id="3" creationId="{63F00DAB-B3B3-418E-A8D4-D1E2E6AC5BA5}"/>
          </ac:spMkLst>
        </pc:spChg>
        <pc:spChg chg="del">
          <ac:chgData name="Benedict, Neal" userId="60094ece-b6fc-4755-8855-a3a49b71a7a7" providerId="ADAL" clId="{80FB4B80-6D7F-4A70-83E2-03D0B87097DD}" dt="2020-09-29T12:37:24.456" v="1627"/>
          <ac:spMkLst>
            <pc:docMk/>
            <pc:sldMk cId="3337414262" sldId="262"/>
            <ac:spMk id="4" creationId="{E9D9F48B-7BC0-48F9-8208-30E6C4B17849}"/>
          </ac:spMkLst>
        </pc:spChg>
        <pc:spChg chg="add del mod">
          <ac:chgData name="Benedict, Neal" userId="60094ece-b6fc-4755-8855-a3a49b71a7a7" providerId="ADAL" clId="{80FB4B80-6D7F-4A70-83E2-03D0B87097DD}" dt="2020-09-29T12:36:54.071" v="1625"/>
          <ac:spMkLst>
            <pc:docMk/>
            <pc:sldMk cId="3337414262" sldId="262"/>
            <ac:spMk id="7" creationId="{7FC1063E-E2B0-4C53-93AF-6F2B5D4CEBDA}"/>
          </ac:spMkLst>
        </pc:spChg>
        <pc:spChg chg="add del mod">
          <ac:chgData name="Benedict, Neal" userId="60094ece-b6fc-4755-8855-a3a49b71a7a7" providerId="ADAL" clId="{80FB4B80-6D7F-4A70-83E2-03D0B87097DD}" dt="2020-09-29T12:41:31.883" v="1681"/>
          <ac:spMkLst>
            <pc:docMk/>
            <pc:sldMk cId="3337414262" sldId="262"/>
            <ac:spMk id="11" creationId="{29B17832-ECE2-4CE5-8BA2-821E3EDFAA05}"/>
          </ac:spMkLst>
        </pc:spChg>
        <pc:spChg chg="add del mod">
          <ac:chgData name="Benedict, Neal" userId="60094ece-b6fc-4755-8855-a3a49b71a7a7" providerId="ADAL" clId="{80FB4B80-6D7F-4A70-83E2-03D0B87097DD}" dt="2020-09-29T12:44:03.873" v="1700"/>
          <ac:spMkLst>
            <pc:docMk/>
            <pc:sldMk cId="3337414262" sldId="262"/>
            <ac:spMk id="13" creationId="{5D52213B-D367-450A-B223-1320AB1BD9B7}"/>
          </ac:spMkLst>
        </pc:spChg>
        <pc:spChg chg="add del mod">
          <ac:chgData name="Benedict, Neal" userId="60094ece-b6fc-4755-8855-a3a49b71a7a7" providerId="ADAL" clId="{80FB4B80-6D7F-4A70-83E2-03D0B87097DD}" dt="2020-09-29T12:43:06.586" v="1691"/>
          <ac:spMkLst>
            <pc:docMk/>
            <pc:sldMk cId="3337414262" sldId="262"/>
            <ac:spMk id="16" creationId="{E1A60556-8757-4211-8D74-885FCC07FE02}"/>
          </ac:spMkLst>
        </pc:spChg>
        <pc:spChg chg="add del">
          <ac:chgData name="Benedict, Neal" userId="60094ece-b6fc-4755-8855-a3a49b71a7a7" providerId="ADAL" clId="{80FB4B80-6D7F-4A70-83E2-03D0B87097DD}" dt="2020-09-29T12:44:59.032" v="1714" actId="26606"/>
          <ac:spMkLst>
            <pc:docMk/>
            <pc:sldMk cId="3337414262" sldId="262"/>
            <ac:spMk id="24" creationId="{D4771268-CB57-404A-9271-370EB28F6090}"/>
          </ac:spMkLst>
        </pc:spChg>
        <pc:spChg chg="add del">
          <ac:chgData name="Benedict, Neal" userId="60094ece-b6fc-4755-8855-a3a49b71a7a7" providerId="ADAL" clId="{80FB4B80-6D7F-4A70-83E2-03D0B87097DD}" dt="2020-09-29T14:02:51.075" v="3260"/>
          <ac:spMkLst>
            <pc:docMk/>
            <pc:sldMk cId="3337414262" sldId="262"/>
            <ac:spMk id="26" creationId="{D12DDE76-C203-4047-9998-63900085B5E8}"/>
          </ac:spMkLst>
        </pc:spChg>
        <pc:graphicFrameChg chg="add del mod">
          <ac:chgData name="Benedict, Neal" userId="60094ece-b6fc-4755-8855-a3a49b71a7a7" providerId="ADAL" clId="{80FB4B80-6D7F-4A70-83E2-03D0B87097DD}" dt="2020-09-29T12:36:12.366" v="1624" actId="478"/>
          <ac:graphicFrameMkLst>
            <pc:docMk/>
            <pc:sldMk cId="3337414262" sldId="262"/>
            <ac:graphicFrameMk id="5" creationId="{0D2CE320-9BA3-445C-B70A-3B686892A536}"/>
          </ac:graphicFrameMkLst>
        </pc:graphicFrameChg>
        <pc:graphicFrameChg chg="add del mod modGraphic">
          <ac:chgData name="Benedict, Neal" userId="60094ece-b6fc-4755-8855-a3a49b71a7a7" providerId="ADAL" clId="{80FB4B80-6D7F-4A70-83E2-03D0B87097DD}" dt="2020-09-29T12:40:20.876" v="1677" actId="478"/>
          <ac:graphicFrameMkLst>
            <pc:docMk/>
            <pc:sldMk cId="3337414262" sldId="262"/>
            <ac:graphicFrameMk id="8" creationId="{AED9D2F5-6562-43C1-BBE6-8A6A1178315B}"/>
          </ac:graphicFrameMkLst>
        </pc:graphicFrameChg>
        <pc:graphicFrameChg chg="add del mod modGraphic">
          <ac:chgData name="Benedict, Neal" userId="60094ece-b6fc-4755-8855-a3a49b71a7a7" providerId="ADAL" clId="{80FB4B80-6D7F-4A70-83E2-03D0B87097DD}" dt="2020-09-29T12:40:45.171" v="1679" actId="478"/>
          <ac:graphicFrameMkLst>
            <pc:docMk/>
            <pc:sldMk cId="3337414262" sldId="262"/>
            <ac:graphicFrameMk id="9" creationId="{246994B8-0871-4750-9AEE-A55D50D2F7AA}"/>
          </ac:graphicFrameMkLst>
        </pc:graphicFrameChg>
        <pc:graphicFrameChg chg="add del mod modGraphic">
          <ac:chgData name="Benedict, Neal" userId="60094ece-b6fc-4755-8855-a3a49b71a7a7" providerId="ADAL" clId="{80FB4B80-6D7F-4A70-83E2-03D0B87097DD}" dt="2020-09-29T12:42:48.468" v="1688" actId="478"/>
          <ac:graphicFrameMkLst>
            <pc:docMk/>
            <pc:sldMk cId="3337414262" sldId="262"/>
            <ac:graphicFrameMk id="14" creationId="{85F4273D-B221-41DC-A70A-C23365C5A98F}"/>
          </ac:graphicFrameMkLst>
        </pc:graphicFrameChg>
        <pc:graphicFrameChg chg="add del mod">
          <ac:chgData name="Benedict, Neal" userId="60094ece-b6fc-4755-8855-a3a49b71a7a7" providerId="ADAL" clId="{80FB4B80-6D7F-4A70-83E2-03D0B87097DD}" dt="2020-09-29T12:43:03.180" v="1690"/>
          <ac:graphicFrameMkLst>
            <pc:docMk/>
            <pc:sldMk cId="3337414262" sldId="262"/>
            <ac:graphicFrameMk id="17" creationId="{2DDD8121-07FE-46EA-AAE5-3E551AEE340C}"/>
          </ac:graphicFrameMkLst>
        </pc:graphicFrameChg>
        <pc:graphicFrameChg chg="add mod modGraphic">
          <ac:chgData name="Benedict, Neal" userId="60094ece-b6fc-4755-8855-a3a49b71a7a7" providerId="ADAL" clId="{80FB4B80-6D7F-4A70-83E2-03D0B87097DD}" dt="2020-09-29T12:46:35.426" v="1723" actId="20577"/>
          <ac:graphicFrameMkLst>
            <pc:docMk/>
            <pc:sldMk cId="3337414262" sldId="262"/>
            <ac:graphicFrameMk id="18" creationId="{DC42021F-3935-4B82-882B-5CD8AFBD22E8}"/>
          </ac:graphicFrameMkLst>
        </pc:graphicFrameChg>
        <pc:graphicFrameChg chg="add mod modGraphic">
          <ac:chgData name="Benedict, Neal" userId="60094ece-b6fc-4755-8855-a3a49b71a7a7" providerId="ADAL" clId="{80FB4B80-6D7F-4A70-83E2-03D0B87097DD}" dt="2020-09-29T12:44:59.049" v="1715" actId="26606"/>
          <ac:graphicFrameMkLst>
            <pc:docMk/>
            <pc:sldMk cId="3337414262" sldId="262"/>
            <ac:graphicFrameMk id="19" creationId="{9DB92A6D-151E-4167-BBF6-E4983F8DA420}"/>
          </ac:graphicFrameMkLst>
        </pc:graphicFrameChg>
      </pc:sldChg>
      <pc:sldChg chg="addSp delSp modSp new mod ord setBg modClrScheme delDesignElem chgLayout">
        <pc:chgData name="Benedict, Neal" userId="60094ece-b6fc-4755-8855-a3a49b71a7a7" providerId="ADAL" clId="{80FB4B80-6D7F-4A70-83E2-03D0B87097DD}" dt="2020-09-29T14:02:51.075" v="3260"/>
        <pc:sldMkLst>
          <pc:docMk/>
          <pc:sldMk cId="3927307635" sldId="263"/>
        </pc:sldMkLst>
        <pc:spChg chg="mod ord">
          <ac:chgData name="Benedict, Neal" userId="60094ece-b6fc-4755-8855-a3a49b71a7a7" providerId="ADAL" clId="{80FB4B80-6D7F-4A70-83E2-03D0B87097DD}" dt="2020-09-29T13:06:36.230" v="1900" actId="700"/>
          <ac:spMkLst>
            <pc:docMk/>
            <pc:sldMk cId="3927307635" sldId="263"/>
            <ac:spMk id="2" creationId="{5F685916-DB6B-4395-BF04-7C288714A530}"/>
          </ac:spMkLst>
        </pc:spChg>
        <pc:spChg chg="del">
          <ac:chgData name="Benedict, Neal" userId="60094ece-b6fc-4755-8855-a3a49b71a7a7" providerId="ADAL" clId="{80FB4B80-6D7F-4A70-83E2-03D0B87097DD}" dt="2020-09-29T12:48:06.950" v="1741"/>
          <ac:spMkLst>
            <pc:docMk/>
            <pc:sldMk cId="3927307635" sldId="263"/>
            <ac:spMk id="3" creationId="{E54B7731-B357-49D0-82BF-D771A0A1FE65}"/>
          </ac:spMkLst>
        </pc:spChg>
        <pc:spChg chg="add del mod ord">
          <ac:chgData name="Benedict, Neal" userId="60094ece-b6fc-4755-8855-a3a49b71a7a7" providerId="ADAL" clId="{80FB4B80-6D7F-4A70-83E2-03D0B87097DD}" dt="2020-09-29T13:06:36.230" v="1900" actId="700"/>
          <ac:spMkLst>
            <pc:docMk/>
            <pc:sldMk cId="3927307635" sldId="263"/>
            <ac:spMk id="6" creationId="{58F32086-B15B-44E8-B3B8-023FF8D160CD}"/>
          </ac:spMkLst>
        </pc:spChg>
        <pc:spChg chg="add del">
          <ac:chgData name="Benedict, Neal" userId="60094ece-b6fc-4755-8855-a3a49b71a7a7" providerId="ADAL" clId="{80FB4B80-6D7F-4A70-83E2-03D0B87097DD}" dt="2020-09-29T12:53:40.919" v="1835" actId="26606"/>
          <ac:spMkLst>
            <pc:docMk/>
            <pc:sldMk cId="3927307635" sldId="263"/>
            <ac:spMk id="10" creationId="{A4AC5506-6312-4701-8D3C-40187889A947}"/>
          </ac:spMkLst>
        </pc:spChg>
        <pc:spChg chg="add del">
          <ac:chgData name="Benedict, Neal" userId="60094ece-b6fc-4755-8855-a3a49b71a7a7" providerId="ADAL" clId="{80FB4B80-6D7F-4A70-83E2-03D0B87097DD}" dt="2020-09-29T14:02:51.075" v="3260"/>
          <ac:spMkLst>
            <pc:docMk/>
            <pc:sldMk cId="3927307635" sldId="263"/>
            <ac:spMk id="12" creationId="{A254D376-7060-4491-9779-FC35E62F3F6F}"/>
          </ac:spMkLst>
        </pc:spChg>
        <pc:spChg chg="add del">
          <ac:chgData name="Benedict, Neal" userId="60094ece-b6fc-4755-8855-a3a49b71a7a7" providerId="ADAL" clId="{80FB4B80-6D7F-4A70-83E2-03D0B87097DD}" dt="2020-09-29T12:55:50.091" v="1848" actId="26606"/>
          <ac:spMkLst>
            <pc:docMk/>
            <pc:sldMk cId="3927307635" sldId="263"/>
            <ac:spMk id="17" creationId="{A4AC5506-6312-4701-8D3C-40187889A947}"/>
          </ac:spMkLst>
        </pc:spChg>
        <pc:spChg chg="add del">
          <ac:chgData name="Benedict, Neal" userId="60094ece-b6fc-4755-8855-a3a49b71a7a7" providerId="ADAL" clId="{80FB4B80-6D7F-4A70-83E2-03D0B87097DD}" dt="2020-09-29T12:55:34.820" v="1845" actId="26606"/>
          <ac:spMkLst>
            <pc:docMk/>
            <pc:sldMk cId="3927307635" sldId="263"/>
            <ac:spMk id="22" creationId="{A4AC5506-6312-4701-8D3C-40187889A947}"/>
          </ac:spMkLst>
        </pc:spChg>
        <pc:graphicFrameChg chg="add mod ord modGraphic">
          <ac:chgData name="Benedict, Neal" userId="60094ece-b6fc-4755-8855-a3a49b71a7a7" providerId="ADAL" clId="{80FB4B80-6D7F-4A70-83E2-03D0B87097DD}" dt="2020-09-29T13:06:36.230" v="1900" actId="700"/>
          <ac:graphicFrameMkLst>
            <pc:docMk/>
            <pc:sldMk cId="3927307635" sldId="263"/>
            <ac:graphicFrameMk id="4" creationId="{0855D61B-3DE5-464A-9B3C-D53A41B5EAA6}"/>
          </ac:graphicFrameMkLst>
        </pc:graphicFrameChg>
        <pc:graphicFrameChg chg="add mod ord modGraphic">
          <ac:chgData name="Benedict, Neal" userId="60094ece-b6fc-4755-8855-a3a49b71a7a7" providerId="ADAL" clId="{80FB4B80-6D7F-4A70-83E2-03D0B87097DD}" dt="2020-09-29T12:58:34.528" v="1896" actId="6549"/>
          <ac:graphicFrameMkLst>
            <pc:docMk/>
            <pc:sldMk cId="3927307635" sldId="263"/>
            <ac:graphicFrameMk id="5" creationId="{AE036E86-3211-4994-9F82-B8DCB9411995}"/>
          </ac:graphicFrameMkLst>
        </pc:graphicFrameChg>
      </pc:sldChg>
      <pc:sldChg chg="addSp delSp modSp new mod setBg modNotesTx">
        <pc:chgData name="Benedict, Neal" userId="60094ece-b6fc-4755-8855-a3a49b71a7a7" providerId="ADAL" clId="{80FB4B80-6D7F-4A70-83E2-03D0B87097DD}" dt="2020-09-29T16:38:30.727" v="3494" actId="20577"/>
        <pc:sldMkLst>
          <pc:docMk/>
          <pc:sldMk cId="953048782" sldId="264"/>
        </pc:sldMkLst>
        <pc:spChg chg="mod">
          <ac:chgData name="Benedict, Neal" userId="60094ece-b6fc-4755-8855-a3a49b71a7a7" providerId="ADAL" clId="{80FB4B80-6D7F-4A70-83E2-03D0B87097DD}" dt="2020-09-29T13:12:19.559" v="2006" actId="122"/>
          <ac:spMkLst>
            <pc:docMk/>
            <pc:sldMk cId="953048782" sldId="264"/>
            <ac:spMk id="2" creationId="{6C9267F3-008A-4473-B19A-7B55167ECBBD}"/>
          </ac:spMkLst>
        </pc:spChg>
        <pc:spChg chg="del">
          <ac:chgData name="Benedict, Neal" userId="60094ece-b6fc-4755-8855-a3a49b71a7a7" providerId="ADAL" clId="{80FB4B80-6D7F-4A70-83E2-03D0B87097DD}" dt="2020-09-29T13:06:16.059" v="1898"/>
          <ac:spMkLst>
            <pc:docMk/>
            <pc:sldMk cId="953048782" sldId="264"/>
            <ac:spMk id="3" creationId="{171E1C1A-B313-4532-80B6-8C9CBDB37E31}"/>
          </ac:spMkLst>
        </pc:spChg>
        <pc:spChg chg="del">
          <ac:chgData name="Benedict, Neal" userId="60094ece-b6fc-4755-8855-a3a49b71a7a7" providerId="ADAL" clId="{80FB4B80-6D7F-4A70-83E2-03D0B87097DD}" dt="2020-09-29T13:07:47.863" v="1901"/>
          <ac:spMkLst>
            <pc:docMk/>
            <pc:sldMk cId="953048782" sldId="264"/>
            <ac:spMk id="4" creationId="{C76FA2B6-2E95-425E-B29E-821A96B50E67}"/>
          </ac:spMkLst>
        </pc:spChg>
        <pc:spChg chg="add del">
          <ac:chgData name="Benedict, Neal" userId="60094ece-b6fc-4755-8855-a3a49b71a7a7" providerId="ADAL" clId="{80FB4B80-6D7F-4A70-83E2-03D0B87097DD}" dt="2020-09-29T13:09:05.104" v="1948" actId="26606"/>
          <ac:spMkLst>
            <pc:docMk/>
            <pc:sldMk cId="953048782" sldId="264"/>
            <ac:spMk id="8" creationId="{4351DFE5-F63D-4BE0-BDA9-E3EB88F01AA5}"/>
          </ac:spMkLst>
        </pc:spChg>
        <pc:spChg chg="add del">
          <ac:chgData name="Benedict, Neal" userId="60094ece-b6fc-4755-8855-a3a49b71a7a7" providerId="ADAL" clId="{80FB4B80-6D7F-4A70-83E2-03D0B87097DD}" dt="2020-09-29T13:08:58.938" v="1946" actId="26606"/>
          <ac:spMkLst>
            <pc:docMk/>
            <pc:sldMk cId="953048782" sldId="264"/>
            <ac:spMk id="11" creationId="{A5711A0E-A428-4ED1-96CB-33D69FD842E4}"/>
          </ac:spMkLst>
        </pc:spChg>
        <pc:graphicFrameChg chg="add mod modGraphic">
          <ac:chgData name="Benedict, Neal" userId="60094ece-b6fc-4755-8855-a3a49b71a7a7" providerId="ADAL" clId="{80FB4B80-6D7F-4A70-83E2-03D0B87097DD}" dt="2020-09-29T13:42:55.372" v="2545" actId="255"/>
          <ac:graphicFrameMkLst>
            <pc:docMk/>
            <pc:sldMk cId="953048782" sldId="264"/>
            <ac:graphicFrameMk id="5" creationId="{2E6BECBC-D10C-468D-90B8-E01B7CFFA636}"/>
          </ac:graphicFrameMkLst>
        </pc:graphicFrameChg>
        <pc:graphicFrameChg chg="add mod modGraphic">
          <ac:chgData name="Benedict, Neal" userId="60094ece-b6fc-4755-8855-a3a49b71a7a7" providerId="ADAL" clId="{80FB4B80-6D7F-4A70-83E2-03D0B87097DD}" dt="2020-09-29T13:43:02.221" v="2546" actId="255"/>
          <ac:graphicFrameMkLst>
            <pc:docMk/>
            <pc:sldMk cId="953048782" sldId="264"/>
            <ac:graphicFrameMk id="6" creationId="{7E54FCD0-9B25-4423-A3BA-14ECAF66C0C4}"/>
          </ac:graphicFrameMkLst>
        </pc:graphicFrameChg>
        <pc:picChg chg="add del">
          <ac:chgData name="Benedict, Neal" userId="60094ece-b6fc-4755-8855-a3a49b71a7a7" providerId="ADAL" clId="{80FB4B80-6D7F-4A70-83E2-03D0B87097DD}" dt="2020-09-29T13:09:05.104" v="1948" actId="26606"/>
          <ac:picMkLst>
            <pc:docMk/>
            <pc:sldMk cId="953048782" sldId="264"/>
            <ac:picMk id="13" creationId="{02DD2BC0-6F29-4B4F-8D61-2DCF6D2E8E73}"/>
          </ac:picMkLst>
        </pc:picChg>
      </pc:sldChg>
      <pc:sldChg chg="addSp delSp modSp new mod setBg">
        <pc:chgData name="Benedict, Neal" userId="60094ece-b6fc-4755-8855-a3a49b71a7a7" providerId="ADAL" clId="{80FB4B80-6D7F-4A70-83E2-03D0B87097DD}" dt="2020-09-29T16:42:12.855" v="3518" actId="14734"/>
        <pc:sldMkLst>
          <pc:docMk/>
          <pc:sldMk cId="2079476883" sldId="265"/>
        </pc:sldMkLst>
        <pc:spChg chg="mod">
          <ac:chgData name="Benedict, Neal" userId="60094ece-b6fc-4755-8855-a3a49b71a7a7" providerId="ADAL" clId="{80FB4B80-6D7F-4A70-83E2-03D0B87097DD}" dt="2020-09-29T13:22:48.949" v="2164" actId="14100"/>
          <ac:spMkLst>
            <pc:docMk/>
            <pc:sldMk cId="2079476883" sldId="265"/>
            <ac:spMk id="2" creationId="{B53F00A8-5D47-4BE9-A6FC-8205D160C983}"/>
          </ac:spMkLst>
        </pc:spChg>
        <pc:spChg chg="del">
          <ac:chgData name="Benedict, Neal" userId="60094ece-b6fc-4755-8855-a3a49b71a7a7" providerId="ADAL" clId="{80FB4B80-6D7F-4A70-83E2-03D0B87097DD}" dt="2020-09-29T13:16:11.314" v="2008"/>
          <ac:spMkLst>
            <pc:docMk/>
            <pc:sldMk cId="2079476883" sldId="265"/>
            <ac:spMk id="3" creationId="{1C8E9C91-E65C-40B0-869D-48AFBBD31255}"/>
          </ac:spMkLst>
        </pc:spChg>
        <pc:spChg chg="del">
          <ac:chgData name="Benedict, Neal" userId="60094ece-b6fc-4755-8855-a3a49b71a7a7" providerId="ADAL" clId="{80FB4B80-6D7F-4A70-83E2-03D0B87097DD}" dt="2020-09-29T13:16:34.101" v="2009"/>
          <ac:spMkLst>
            <pc:docMk/>
            <pc:sldMk cId="2079476883" sldId="265"/>
            <ac:spMk id="4" creationId="{7EABE8D5-5DD8-4E7E-BEBD-2DA250F78499}"/>
          </ac:spMkLst>
        </pc:spChg>
        <pc:spChg chg="add del">
          <ac:chgData name="Benedict, Neal" userId="60094ece-b6fc-4755-8855-a3a49b71a7a7" providerId="ADAL" clId="{80FB4B80-6D7F-4A70-83E2-03D0B87097DD}" dt="2020-09-29T13:17:27.545" v="2021" actId="26606"/>
          <ac:spMkLst>
            <pc:docMk/>
            <pc:sldMk cId="2079476883" sldId="265"/>
            <ac:spMk id="8" creationId="{46C2E80F-49A6-4372-B103-219D417A55ED}"/>
          </ac:spMkLst>
        </pc:spChg>
        <pc:spChg chg="add del">
          <ac:chgData name="Benedict, Neal" userId="60094ece-b6fc-4755-8855-a3a49b71a7a7" providerId="ADAL" clId="{80FB4B80-6D7F-4A70-83E2-03D0B87097DD}" dt="2020-09-29T13:17:29.368" v="2023" actId="26606"/>
          <ac:spMkLst>
            <pc:docMk/>
            <pc:sldMk cId="2079476883" sldId="265"/>
            <ac:spMk id="10" creationId="{A254D376-7060-4491-9779-FC35E62F3F6F}"/>
          </ac:spMkLst>
        </pc:spChg>
        <pc:spChg chg="add del">
          <ac:chgData name="Benedict, Neal" userId="60094ece-b6fc-4755-8855-a3a49b71a7a7" providerId="ADAL" clId="{80FB4B80-6D7F-4A70-83E2-03D0B87097DD}" dt="2020-09-29T13:17:19.498" v="2017" actId="26606"/>
          <ac:spMkLst>
            <pc:docMk/>
            <pc:sldMk cId="2079476883" sldId="265"/>
            <ac:spMk id="11" creationId="{A5711A0E-A428-4ED1-96CB-33D69FD842E4}"/>
          </ac:spMkLst>
        </pc:spChg>
        <pc:spChg chg="add del">
          <ac:chgData name="Benedict, Neal" userId="60094ece-b6fc-4755-8855-a3a49b71a7a7" providerId="ADAL" clId="{80FB4B80-6D7F-4A70-83E2-03D0B87097DD}" dt="2020-09-29T13:17:31.692" v="2025" actId="26606"/>
          <ac:spMkLst>
            <pc:docMk/>
            <pc:sldMk cId="2079476883" sldId="265"/>
            <ac:spMk id="12" creationId="{4351DFE5-F63D-4BE0-BDA9-E3EB88F01AA5}"/>
          </ac:spMkLst>
        </pc:spChg>
        <pc:spChg chg="add del">
          <ac:chgData name="Benedict, Neal" userId="60094ece-b6fc-4755-8855-a3a49b71a7a7" providerId="ADAL" clId="{80FB4B80-6D7F-4A70-83E2-03D0B87097DD}" dt="2020-09-29T13:17:46.280" v="2027" actId="26606"/>
          <ac:spMkLst>
            <pc:docMk/>
            <pc:sldMk cId="2079476883" sldId="265"/>
            <ac:spMk id="15" creationId="{A5711A0E-A428-4ED1-96CB-33D69FD842E4}"/>
          </ac:spMkLst>
        </pc:spChg>
        <pc:graphicFrameChg chg="add mod modGraphic">
          <ac:chgData name="Benedict, Neal" userId="60094ece-b6fc-4755-8855-a3a49b71a7a7" providerId="ADAL" clId="{80FB4B80-6D7F-4A70-83E2-03D0B87097DD}" dt="2020-09-29T16:41:44.729" v="3516" actId="6549"/>
          <ac:graphicFrameMkLst>
            <pc:docMk/>
            <pc:sldMk cId="2079476883" sldId="265"/>
            <ac:graphicFrameMk id="5" creationId="{1435E789-C95E-4228-A760-A3B17C31749F}"/>
          </ac:graphicFrameMkLst>
        </pc:graphicFrameChg>
        <pc:graphicFrameChg chg="add mod modGraphic">
          <ac:chgData name="Benedict, Neal" userId="60094ece-b6fc-4755-8855-a3a49b71a7a7" providerId="ADAL" clId="{80FB4B80-6D7F-4A70-83E2-03D0B87097DD}" dt="2020-09-29T16:42:12.855" v="3518" actId="14734"/>
          <ac:graphicFrameMkLst>
            <pc:docMk/>
            <pc:sldMk cId="2079476883" sldId="265"/>
            <ac:graphicFrameMk id="6" creationId="{C19B5620-CD65-4D24-B95D-1AD16ED93C06}"/>
          </ac:graphicFrameMkLst>
        </pc:graphicFrameChg>
        <pc:picChg chg="add del">
          <ac:chgData name="Benedict, Neal" userId="60094ece-b6fc-4755-8855-a3a49b71a7a7" providerId="ADAL" clId="{80FB4B80-6D7F-4A70-83E2-03D0B87097DD}" dt="2020-09-29T13:17:31.692" v="2025" actId="26606"/>
          <ac:picMkLst>
            <pc:docMk/>
            <pc:sldMk cId="2079476883" sldId="265"/>
            <ac:picMk id="13" creationId="{02DD2BC0-6F29-4B4F-8D61-2DCF6D2E8E73}"/>
          </ac:picMkLst>
        </pc:picChg>
      </pc:sldChg>
      <pc:sldChg chg="addSp delSp modSp new mod modClrScheme chgLayout">
        <pc:chgData name="Benedict, Neal" userId="60094ece-b6fc-4755-8855-a3a49b71a7a7" providerId="ADAL" clId="{80FB4B80-6D7F-4A70-83E2-03D0B87097DD}" dt="2020-09-29T14:02:51.075" v="3260"/>
        <pc:sldMkLst>
          <pc:docMk/>
          <pc:sldMk cId="1293452311" sldId="266"/>
        </pc:sldMkLst>
        <pc:spChg chg="del mod ord">
          <ac:chgData name="Benedict, Neal" userId="60094ece-b6fc-4755-8855-a3a49b71a7a7" providerId="ADAL" clId="{80FB4B80-6D7F-4A70-83E2-03D0B87097DD}" dt="2020-09-29T13:37:12.516" v="2417" actId="700"/>
          <ac:spMkLst>
            <pc:docMk/>
            <pc:sldMk cId="1293452311" sldId="266"/>
            <ac:spMk id="2" creationId="{0FB64E41-6E3B-44FD-B2C1-FADEF437A1E2}"/>
          </ac:spMkLst>
        </pc:spChg>
        <pc:spChg chg="del mod ord">
          <ac:chgData name="Benedict, Neal" userId="60094ece-b6fc-4755-8855-a3a49b71a7a7" providerId="ADAL" clId="{80FB4B80-6D7F-4A70-83E2-03D0B87097DD}" dt="2020-09-29T13:37:12.516" v="2417" actId="700"/>
          <ac:spMkLst>
            <pc:docMk/>
            <pc:sldMk cId="1293452311" sldId="266"/>
            <ac:spMk id="3" creationId="{C571340E-2992-40E1-AAF5-F50A9A49CF1A}"/>
          </ac:spMkLst>
        </pc:spChg>
        <pc:spChg chg="del">
          <ac:chgData name="Benedict, Neal" userId="60094ece-b6fc-4755-8855-a3a49b71a7a7" providerId="ADAL" clId="{80FB4B80-6D7F-4A70-83E2-03D0B87097DD}" dt="2020-09-29T13:37:12.516" v="2417" actId="700"/>
          <ac:spMkLst>
            <pc:docMk/>
            <pc:sldMk cId="1293452311" sldId="266"/>
            <ac:spMk id="4" creationId="{F9F0146D-E9A0-4132-B55E-0E923FEDB731}"/>
          </ac:spMkLst>
        </pc:spChg>
        <pc:spChg chg="add mod ord">
          <ac:chgData name="Benedict, Neal" userId="60094ece-b6fc-4755-8855-a3a49b71a7a7" providerId="ADAL" clId="{80FB4B80-6D7F-4A70-83E2-03D0B87097DD}" dt="2020-09-29T14:02:51.075" v="3260"/>
          <ac:spMkLst>
            <pc:docMk/>
            <pc:sldMk cId="1293452311" sldId="266"/>
            <ac:spMk id="5" creationId="{7C4EBCC6-F8A9-4289-8363-9EDB678C6D9D}"/>
          </ac:spMkLst>
        </pc:spChg>
        <pc:spChg chg="add mod ord">
          <ac:chgData name="Benedict, Neal" userId="60094ece-b6fc-4755-8855-a3a49b71a7a7" providerId="ADAL" clId="{80FB4B80-6D7F-4A70-83E2-03D0B87097DD}" dt="2020-09-29T14:02:51.075" v="3260"/>
          <ac:spMkLst>
            <pc:docMk/>
            <pc:sldMk cId="1293452311" sldId="266"/>
            <ac:spMk id="6" creationId="{9988629A-86A6-4C3C-B5B1-F564901DC1C6}"/>
          </ac:spMkLst>
        </pc:spChg>
      </pc:sldChg>
    </pc:docChg>
  </pc:docChgLst>
  <pc:docChgLst>
    <pc:chgData name="Benedict, Neal" userId="S::benenj@upmc.edu::60094ece-b6fc-4755-8855-a3a49b71a7a7" providerId="AD" clId="Web-{B5D14CD9-AF7D-66C4-0360-2F356A92C540}"/>
    <pc:docChg chg="modSld">
      <pc:chgData name="Benedict, Neal" userId="S::benenj@upmc.edu::60094ece-b6fc-4755-8855-a3a49b71a7a7" providerId="AD" clId="Web-{B5D14CD9-AF7D-66C4-0360-2F356A92C540}" dt="2020-11-18T16:54:17.012" v="46" actId="20577"/>
      <pc:docMkLst>
        <pc:docMk/>
      </pc:docMkLst>
      <pc:sldChg chg="modNotes">
        <pc:chgData name="Benedict, Neal" userId="S::benenj@upmc.edu::60094ece-b6fc-4755-8855-a3a49b71a7a7" providerId="AD" clId="Web-{B5D14CD9-AF7D-66C4-0360-2F356A92C540}" dt="2020-11-18T16:24:43.672" v="24"/>
        <pc:sldMkLst>
          <pc:docMk/>
          <pc:sldMk cId="2643943923" sldId="256"/>
        </pc:sldMkLst>
      </pc:sldChg>
      <pc:sldChg chg="modSp">
        <pc:chgData name="Benedict, Neal" userId="S::benenj@upmc.edu::60094ece-b6fc-4755-8855-a3a49b71a7a7" providerId="AD" clId="Web-{B5D14CD9-AF7D-66C4-0360-2F356A92C540}" dt="2020-11-18T16:54:17.012" v="45" actId="20577"/>
        <pc:sldMkLst>
          <pc:docMk/>
          <pc:sldMk cId="2558026363" sldId="260"/>
        </pc:sldMkLst>
        <pc:spChg chg="mod">
          <ac:chgData name="Benedict, Neal" userId="S::benenj@upmc.edu::60094ece-b6fc-4755-8855-a3a49b71a7a7" providerId="AD" clId="Web-{B5D14CD9-AF7D-66C4-0360-2F356A92C540}" dt="2020-11-18T16:54:17.012" v="45" actId="20577"/>
          <ac:spMkLst>
            <pc:docMk/>
            <pc:sldMk cId="2558026363" sldId="260"/>
            <ac:spMk id="3" creationId="{57C3694B-CC25-4189-AE41-EDE74529133A}"/>
          </ac:spMkLst>
        </pc:spChg>
      </pc:sldChg>
      <pc:sldChg chg="modSp">
        <pc:chgData name="Benedict, Neal" userId="S::benenj@upmc.edu::60094ece-b6fc-4755-8855-a3a49b71a7a7" providerId="AD" clId="Web-{B5D14CD9-AF7D-66C4-0360-2F356A92C540}" dt="2020-11-18T16:36:44.061" v="27" actId="20577"/>
        <pc:sldMkLst>
          <pc:docMk/>
          <pc:sldMk cId="1293452311" sldId="266"/>
        </pc:sldMkLst>
        <pc:spChg chg="mod">
          <ac:chgData name="Benedict, Neal" userId="S::benenj@upmc.edu::60094ece-b6fc-4755-8855-a3a49b71a7a7" providerId="AD" clId="Web-{B5D14CD9-AF7D-66C4-0360-2F356A92C540}" dt="2020-11-18T16:36:44.061" v="27" actId="20577"/>
          <ac:spMkLst>
            <pc:docMk/>
            <pc:sldMk cId="1293452311" sldId="266"/>
            <ac:spMk id="6" creationId="{9988629A-86A6-4C3C-B5B1-F564901DC1C6}"/>
          </ac:spMkLst>
        </pc:spChg>
      </pc:sldChg>
    </pc:docChg>
  </pc:docChgLst>
  <pc:docChgLst>
    <pc:chgData name="Benedict, Neal" userId="S::benenj@upmc.edu::60094ece-b6fc-4755-8855-a3a49b71a7a7" providerId="AD" clId="Web-{5A065B72-ED8F-6C09-2EA1-B9FF2761CC61}"/>
    <pc:docChg chg="modSld">
      <pc:chgData name="Benedict, Neal" userId="S::benenj@upmc.edu::60094ece-b6fc-4755-8855-a3a49b71a7a7" providerId="AD" clId="Web-{5A065B72-ED8F-6C09-2EA1-B9FF2761CC61}" dt="2021-02-05T14:35:15.402" v="2" actId="20577"/>
      <pc:docMkLst>
        <pc:docMk/>
      </pc:docMkLst>
      <pc:sldChg chg="modSp">
        <pc:chgData name="Benedict, Neal" userId="S::benenj@upmc.edu::60094ece-b6fc-4755-8855-a3a49b71a7a7" providerId="AD" clId="Web-{5A065B72-ED8F-6C09-2EA1-B9FF2761CC61}" dt="2021-02-05T14:35:15.402" v="2" actId="20577"/>
        <pc:sldMkLst>
          <pc:docMk/>
          <pc:sldMk cId="3972775978" sldId="271"/>
        </pc:sldMkLst>
        <pc:spChg chg="mod">
          <ac:chgData name="Benedict, Neal" userId="S::benenj@upmc.edu::60094ece-b6fc-4755-8855-a3a49b71a7a7" providerId="AD" clId="Web-{5A065B72-ED8F-6C09-2EA1-B9FF2761CC61}" dt="2021-02-05T14:35:15.402" v="2" actId="20577"/>
          <ac:spMkLst>
            <pc:docMk/>
            <pc:sldMk cId="3972775978" sldId="271"/>
            <ac:spMk id="3" creationId="{998FBD59-A808-4A53-BD3E-DC50CAB0962F}"/>
          </ac:spMkLst>
        </pc:spChg>
      </pc:sldChg>
    </pc:docChg>
  </pc:docChgLst>
  <pc:docChgLst>
    <pc:chgData name="Benedict, Neal" userId="60094ece-b6fc-4755-8855-a3a49b71a7a7" providerId="ADAL" clId="{4D3783D9-578D-4A69-8A64-0CF527C27987}"/>
    <pc:docChg chg="modSld">
      <pc:chgData name="Benedict, Neal" userId="60094ece-b6fc-4755-8855-a3a49b71a7a7" providerId="ADAL" clId="{4D3783D9-578D-4A69-8A64-0CF527C27987}" dt="2021-05-24T14:08:22.761" v="2" actId="20577"/>
      <pc:docMkLst>
        <pc:docMk/>
      </pc:docMkLst>
      <pc:sldChg chg="modSp mod">
        <pc:chgData name="Benedict, Neal" userId="60094ece-b6fc-4755-8855-a3a49b71a7a7" providerId="ADAL" clId="{4D3783D9-578D-4A69-8A64-0CF527C27987}" dt="2021-05-24T14:08:22.761" v="2" actId="20577"/>
        <pc:sldMkLst>
          <pc:docMk/>
          <pc:sldMk cId="2605893172" sldId="276"/>
        </pc:sldMkLst>
        <pc:spChg chg="mod">
          <ac:chgData name="Benedict, Neal" userId="60094ece-b6fc-4755-8855-a3a49b71a7a7" providerId="ADAL" clId="{4D3783D9-578D-4A69-8A64-0CF527C27987}" dt="2021-05-24T14:08:22.761" v="2" actId="20577"/>
          <ac:spMkLst>
            <pc:docMk/>
            <pc:sldMk cId="2605893172" sldId="276"/>
            <ac:spMk id="3" creationId="{C084A816-DE4A-4317-8380-19CCF81DE142}"/>
          </ac:spMkLst>
        </pc:spChg>
      </pc:sldChg>
    </pc:docChg>
  </pc:docChgLst>
  <pc:docChgLst>
    <pc:chgData name="Benedict, Neal" userId="S::benenj@upmc.edu::60094ece-b6fc-4755-8855-a3a49b71a7a7" providerId="AD" clId="Web-{3DC74E56-51DC-0340-8A2D-6022D22F94AD}"/>
    <pc:docChg chg="modSld">
      <pc:chgData name="Benedict, Neal" userId="S::benenj@upmc.edu::60094ece-b6fc-4755-8855-a3a49b71a7a7" providerId="AD" clId="Web-{3DC74E56-51DC-0340-8A2D-6022D22F94AD}" dt="2021-02-03T16:11:44.234" v="142"/>
      <pc:docMkLst>
        <pc:docMk/>
      </pc:docMkLst>
      <pc:sldChg chg="mod modShow">
        <pc:chgData name="Benedict, Neal" userId="S::benenj@upmc.edu::60094ece-b6fc-4755-8855-a3a49b71a7a7" providerId="AD" clId="Web-{3DC74E56-51DC-0340-8A2D-6022D22F94AD}" dt="2021-02-03T16:11:44.234" v="142"/>
        <pc:sldMkLst>
          <pc:docMk/>
          <pc:sldMk cId="2331719067" sldId="275"/>
        </pc:sldMkLst>
      </pc:sldChg>
      <pc:sldChg chg="modSp">
        <pc:chgData name="Benedict, Neal" userId="S::benenj@upmc.edu::60094ece-b6fc-4755-8855-a3a49b71a7a7" providerId="AD" clId="Web-{3DC74E56-51DC-0340-8A2D-6022D22F94AD}" dt="2021-02-03T16:11:40.530" v="141" actId="20577"/>
        <pc:sldMkLst>
          <pc:docMk/>
          <pc:sldMk cId="402562911" sldId="277"/>
        </pc:sldMkLst>
        <pc:spChg chg="mod">
          <ac:chgData name="Benedict, Neal" userId="S::benenj@upmc.edu::60094ece-b6fc-4755-8855-a3a49b71a7a7" providerId="AD" clId="Web-{3DC74E56-51DC-0340-8A2D-6022D22F94AD}" dt="2021-02-03T16:05:45.536" v="56" actId="20577"/>
          <ac:spMkLst>
            <pc:docMk/>
            <pc:sldMk cId="402562911" sldId="277"/>
            <ac:spMk id="2" creationId="{D2FA144B-7E59-420C-8FE3-B4A0C9E72355}"/>
          </ac:spMkLst>
        </pc:spChg>
        <pc:spChg chg="mod">
          <ac:chgData name="Benedict, Neal" userId="S::benenj@upmc.edu::60094ece-b6fc-4755-8855-a3a49b71a7a7" providerId="AD" clId="Web-{3DC74E56-51DC-0340-8A2D-6022D22F94AD}" dt="2021-02-03T16:11:40.530" v="141" actId="20577"/>
          <ac:spMkLst>
            <pc:docMk/>
            <pc:sldMk cId="402562911" sldId="277"/>
            <ac:spMk id="3" creationId="{B4915887-3F77-484F-877C-091DB10AD9D7}"/>
          </ac:spMkLst>
        </pc:spChg>
      </pc:sldChg>
    </pc:docChg>
  </pc:docChgLst>
  <pc:docChgLst>
    <pc:chgData name="Benedict, Neal" userId="S::benenj@upmc.edu::60094ece-b6fc-4755-8855-a3a49b71a7a7" providerId="AD" clId="Web-{F653D9E4-3201-047E-0052-8BF4E6F7A7A0}"/>
    <pc:docChg chg="modSld">
      <pc:chgData name="Benedict, Neal" userId="S::benenj@upmc.edu::60094ece-b6fc-4755-8855-a3a49b71a7a7" providerId="AD" clId="Web-{F653D9E4-3201-047E-0052-8BF4E6F7A7A0}" dt="2021-01-22T12:28:32.213" v="146"/>
      <pc:docMkLst>
        <pc:docMk/>
      </pc:docMkLst>
      <pc:sldChg chg="modNotes">
        <pc:chgData name="Benedict, Neal" userId="S::benenj@upmc.edu::60094ece-b6fc-4755-8855-a3a49b71a7a7" providerId="AD" clId="Web-{F653D9E4-3201-047E-0052-8BF4E6F7A7A0}" dt="2021-01-22T12:23:09.659" v="128"/>
        <pc:sldMkLst>
          <pc:docMk/>
          <pc:sldMk cId="2643943923" sldId="256"/>
        </pc:sldMkLst>
      </pc:sldChg>
      <pc:sldChg chg="modNotes">
        <pc:chgData name="Benedict, Neal" userId="S::benenj@upmc.edu::60094ece-b6fc-4755-8855-a3a49b71a7a7" providerId="AD" clId="Web-{F653D9E4-3201-047E-0052-8BF4E6F7A7A0}" dt="2021-01-22T12:28:32.213" v="146"/>
        <pc:sldMkLst>
          <pc:docMk/>
          <pc:sldMk cId="429775732" sldId="259"/>
        </pc:sldMkLst>
      </pc:sldChg>
      <pc:sldChg chg="modNotes">
        <pc:chgData name="Benedict, Neal" userId="S::benenj@upmc.edu::60094ece-b6fc-4755-8855-a3a49b71a7a7" providerId="AD" clId="Web-{F653D9E4-3201-047E-0052-8BF4E6F7A7A0}" dt="2021-01-22T12:11:34.985" v="124"/>
        <pc:sldMkLst>
          <pc:docMk/>
          <pc:sldMk cId="610218253" sldId="274"/>
        </pc:sldMkLst>
      </pc:sldChg>
    </pc:docChg>
  </pc:docChgLst>
  <pc:docChgLst>
    <pc:chgData name="Benedict, Neal" userId="60094ece-b6fc-4755-8855-a3a49b71a7a7" providerId="ADAL" clId="{994ADE26-47EB-41DA-A2E2-D89986DC77AE}"/>
    <pc:docChg chg="undo custSel addSld delSld modSld sldOrd">
      <pc:chgData name="Benedict, Neal" userId="60094ece-b6fc-4755-8855-a3a49b71a7a7" providerId="ADAL" clId="{994ADE26-47EB-41DA-A2E2-D89986DC77AE}" dt="2021-01-21T18:55:33.697" v="2875"/>
      <pc:docMkLst>
        <pc:docMk/>
      </pc:docMkLst>
      <pc:sldChg chg="ord">
        <pc:chgData name="Benedict, Neal" userId="60094ece-b6fc-4755-8855-a3a49b71a7a7" providerId="ADAL" clId="{994ADE26-47EB-41DA-A2E2-D89986DC77AE}" dt="2021-01-19T21:47:21.984" v="673"/>
        <pc:sldMkLst>
          <pc:docMk/>
          <pc:sldMk cId="2643943923" sldId="256"/>
        </pc:sldMkLst>
      </pc:sldChg>
      <pc:sldChg chg="ord">
        <pc:chgData name="Benedict, Neal" userId="60094ece-b6fc-4755-8855-a3a49b71a7a7" providerId="ADAL" clId="{994ADE26-47EB-41DA-A2E2-D89986DC77AE}" dt="2021-01-21T18:55:33.697" v="2875"/>
        <pc:sldMkLst>
          <pc:docMk/>
          <pc:sldMk cId="1040150674" sldId="258"/>
        </pc:sldMkLst>
      </pc:sldChg>
      <pc:sldChg chg="modSp del">
        <pc:chgData name="Benedict, Neal" userId="60094ece-b6fc-4755-8855-a3a49b71a7a7" providerId="ADAL" clId="{994ADE26-47EB-41DA-A2E2-D89986DC77AE}" dt="2021-01-19T20:16:50.150" v="145" actId="47"/>
        <pc:sldMkLst>
          <pc:docMk/>
          <pc:sldMk cId="4291001264" sldId="267"/>
        </pc:sldMkLst>
        <pc:graphicFrameChg chg="mod">
          <ac:chgData name="Benedict, Neal" userId="60094ece-b6fc-4755-8855-a3a49b71a7a7" providerId="ADAL" clId="{994ADE26-47EB-41DA-A2E2-D89986DC77AE}" dt="2021-01-14T20:43:15.349" v="67" actId="404"/>
          <ac:graphicFrameMkLst>
            <pc:docMk/>
            <pc:sldMk cId="4291001264" sldId="267"/>
            <ac:graphicFrameMk id="7" creationId="{BB4CD0C5-6D6A-4D41-9645-27BB6458AD3F}"/>
          </ac:graphicFrameMkLst>
        </pc:graphicFrameChg>
      </pc:sldChg>
      <pc:sldChg chg="modSp mod ord">
        <pc:chgData name="Benedict, Neal" userId="60094ece-b6fc-4755-8855-a3a49b71a7a7" providerId="ADAL" clId="{994ADE26-47EB-41DA-A2E2-D89986DC77AE}" dt="2021-01-20T16:34:30.905" v="2584" actId="20577"/>
        <pc:sldMkLst>
          <pc:docMk/>
          <pc:sldMk cId="2674434236" sldId="268"/>
        </pc:sldMkLst>
        <pc:spChg chg="mod">
          <ac:chgData name="Benedict, Neal" userId="60094ece-b6fc-4755-8855-a3a49b71a7a7" providerId="ADAL" clId="{994ADE26-47EB-41DA-A2E2-D89986DC77AE}" dt="2021-01-20T16:34:20.539" v="2568" actId="6549"/>
          <ac:spMkLst>
            <pc:docMk/>
            <pc:sldMk cId="2674434236" sldId="268"/>
            <ac:spMk id="2" creationId="{67022BC9-CB8B-4B74-BD22-2AEC826D5549}"/>
          </ac:spMkLst>
        </pc:spChg>
        <pc:spChg chg="mod">
          <ac:chgData name="Benedict, Neal" userId="60094ece-b6fc-4755-8855-a3a49b71a7a7" providerId="ADAL" clId="{994ADE26-47EB-41DA-A2E2-D89986DC77AE}" dt="2021-01-20T16:34:30.905" v="2584" actId="20577"/>
          <ac:spMkLst>
            <pc:docMk/>
            <pc:sldMk cId="2674434236" sldId="268"/>
            <ac:spMk id="3" creationId="{FA213FB0-F12D-4620-AF04-B961672636AC}"/>
          </ac:spMkLst>
        </pc:spChg>
      </pc:sldChg>
      <pc:sldChg chg="addSp delSp modSp new mod modNotesTx">
        <pc:chgData name="Benedict, Neal" userId="60094ece-b6fc-4755-8855-a3a49b71a7a7" providerId="ADAL" clId="{994ADE26-47EB-41DA-A2E2-D89986DC77AE}" dt="2021-01-20T15:33:50.383" v="1702" actId="20577"/>
        <pc:sldMkLst>
          <pc:docMk/>
          <pc:sldMk cId="2454907955" sldId="269"/>
        </pc:sldMkLst>
        <pc:spChg chg="mod">
          <ac:chgData name="Benedict, Neal" userId="60094ece-b6fc-4755-8855-a3a49b71a7a7" providerId="ADAL" clId="{994ADE26-47EB-41DA-A2E2-D89986DC77AE}" dt="2021-01-14T20:42:09.460" v="26" actId="20577"/>
          <ac:spMkLst>
            <pc:docMk/>
            <pc:sldMk cId="2454907955" sldId="269"/>
            <ac:spMk id="2" creationId="{09ECD99F-9304-4F65-A29A-1D905CE4927F}"/>
          </ac:spMkLst>
        </pc:spChg>
        <pc:spChg chg="del">
          <ac:chgData name="Benedict, Neal" userId="60094ece-b6fc-4755-8855-a3a49b71a7a7" providerId="ADAL" clId="{994ADE26-47EB-41DA-A2E2-D89986DC77AE}" dt="2021-01-14T20:41:37.160" v="2"/>
          <ac:spMkLst>
            <pc:docMk/>
            <pc:sldMk cId="2454907955" sldId="269"/>
            <ac:spMk id="3" creationId="{600BE54B-789B-424C-B6B5-83FE65D9B61C}"/>
          </ac:spMkLst>
        </pc:spChg>
        <pc:spChg chg="add mod">
          <ac:chgData name="Benedict, Neal" userId="60094ece-b6fc-4755-8855-a3a49b71a7a7" providerId="ADAL" clId="{994ADE26-47EB-41DA-A2E2-D89986DC77AE}" dt="2021-01-14T20:44:46.766" v="75" actId="20577"/>
          <ac:spMkLst>
            <pc:docMk/>
            <pc:sldMk cId="2454907955" sldId="269"/>
            <ac:spMk id="5" creationId="{790A7623-0F25-4A82-AAE1-F0F3DBAA04D5}"/>
          </ac:spMkLst>
        </pc:spChg>
        <pc:graphicFrameChg chg="add mod">
          <ac:chgData name="Benedict, Neal" userId="60094ece-b6fc-4755-8855-a3a49b71a7a7" providerId="ADAL" clId="{994ADE26-47EB-41DA-A2E2-D89986DC77AE}" dt="2021-01-20T15:33:50.383" v="1702" actId="20577"/>
          <ac:graphicFrameMkLst>
            <pc:docMk/>
            <pc:sldMk cId="2454907955" sldId="269"/>
            <ac:graphicFrameMk id="4" creationId="{99ED14C4-99D8-451F-B72F-57B14F72587F}"/>
          </ac:graphicFrameMkLst>
        </pc:graphicFrameChg>
      </pc:sldChg>
      <pc:sldChg chg="addSp delSp modSp add mod modAnim modNotesTx">
        <pc:chgData name="Benedict, Neal" userId="60094ece-b6fc-4755-8855-a3a49b71a7a7" providerId="ADAL" clId="{994ADE26-47EB-41DA-A2E2-D89986DC77AE}" dt="2021-01-20T16:32:53.059" v="2567"/>
        <pc:sldMkLst>
          <pc:docMk/>
          <pc:sldMk cId="3789630572" sldId="270"/>
        </pc:sldMkLst>
        <pc:spChg chg="add del mod">
          <ac:chgData name="Benedict, Neal" userId="60094ece-b6fc-4755-8855-a3a49b71a7a7" providerId="ADAL" clId="{994ADE26-47EB-41DA-A2E2-D89986DC77AE}" dt="2021-01-19T20:03:29.781" v="79"/>
          <ac:spMkLst>
            <pc:docMk/>
            <pc:sldMk cId="3789630572" sldId="270"/>
            <ac:spMk id="5" creationId="{76AC0DD7-0FBE-46B4-B735-A185D901ECEC}"/>
          </ac:spMkLst>
        </pc:spChg>
        <pc:spChg chg="add mod">
          <ac:chgData name="Benedict, Neal" userId="60094ece-b6fc-4755-8855-a3a49b71a7a7" providerId="ADAL" clId="{994ADE26-47EB-41DA-A2E2-D89986DC77AE}" dt="2021-01-19T20:06:34.595" v="125" actId="208"/>
          <ac:spMkLst>
            <pc:docMk/>
            <pc:sldMk cId="3789630572" sldId="270"/>
            <ac:spMk id="6" creationId="{4452E27D-3001-44C3-824F-61012AE4DDDE}"/>
          </ac:spMkLst>
        </pc:spChg>
        <pc:graphicFrameChg chg="del">
          <ac:chgData name="Benedict, Neal" userId="60094ece-b6fc-4755-8855-a3a49b71a7a7" providerId="ADAL" clId="{994ADE26-47EB-41DA-A2E2-D89986DC77AE}" dt="2021-01-19T20:03:12.368" v="77" actId="478"/>
          <ac:graphicFrameMkLst>
            <pc:docMk/>
            <pc:sldMk cId="3789630572" sldId="270"/>
            <ac:graphicFrameMk id="7" creationId="{BB4CD0C5-6D6A-4D41-9645-27BB6458AD3F}"/>
          </ac:graphicFrameMkLst>
        </pc:graphicFrameChg>
        <pc:graphicFrameChg chg="add mod">
          <ac:chgData name="Benedict, Neal" userId="60094ece-b6fc-4755-8855-a3a49b71a7a7" providerId="ADAL" clId="{994ADE26-47EB-41DA-A2E2-D89986DC77AE}" dt="2021-01-19T20:16:14.544" v="144"/>
          <ac:graphicFrameMkLst>
            <pc:docMk/>
            <pc:sldMk cId="3789630572" sldId="270"/>
            <ac:graphicFrameMk id="8" creationId="{BB4CD0C5-6D6A-4D41-9645-27BB6458AD3F}"/>
          </ac:graphicFrameMkLst>
        </pc:graphicFrameChg>
      </pc:sldChg>
      <pc:sldChg chg="modSp new mod modNotesTx">
        <pc:chgData name="Benedict, Neal" userId="60094ece-b6fc-4755-8855-a3a49b71a7a7" providerId="ADAL" clId="{994ADE26-47EB-41DA-A2E2-D89986DC77AE}" dt="2021-01-21T16:13:03.728" v="2843" actId="6549"/>
        <pc:sldMkLst>
          <pc:docMk/>
          <pc:sldMk cId="3972775978" sldId="271"/>
        </pc:sldMkLst>
        <pc:spChg chg="mod">
          <ac:chgData name="Benedict, Neal" userId="60094ece-b6fc-4755-8855-a3a49b71a7a7" providerId="ADAL" clId="{994ADE26-47EB-41DA-A2E2-D89986DC77AE}" dt="2021-01-19T20:24:38.649" v="243" actId="20577"/>
          <ac:spMkLst>
            <pc:docMk/>
            <pc:sldMk cId="3972775978" sldId="271"/>
            <ac:spMk id="2" creationId="{E34400F6-5A0C-4F04-B064-E33410D3E416}"/>
          </ac:spMkLst>
        </pc:spChg>
        <pc:spChg chg="mod">
          <ac:chgData name="Benedict, Neal" userId="60094ece-b6fc-4755-8855-a3a49b71a7a7" providerId="ADAL" clId="{994ADE26-47EB-41DA-A2E2-D89986DC77AE}" dt="2021-01-21T16:10:46.477" v="2839" actId="20577"/>
          <ac:spMkLst>
            <pc:docMk/>
            <pc:sldMk cId="3972775978" sldId="271"/>
            <ac:spMk id="3" creationId="{998FBD59-A808-4A53-BD3E-DC50CAB0962F}"/>
          </ac:spMkLst>
        </pc:spChg>
      </pc:sldChg>
      <pc:sldChg chg="modSp new mod ord modNotesTx">
        <pc:chgData name="Benedict, Neal" userId="60094ece-b6fc-4755-8855-a3a49b71a7a7" providerId="ADAL" clId="{994ADE26-47EB-41DA-A2E2-D89986DC77AE}" dt="2021-01-20T15:47:13.853" v="1862"/>
        <pc:sldMkLst>
          <pc:docMk/>
          <pc:sldMk cId="2905327046" sldId="272"/>
        </pc:sldMkLst>
        <pc:spChg chg="mod">
          <ac:chgData name="Benedict, Neal" userId="60094ece-b6fc-4755-8855-a3a49b71a7a7" providerId="ADAL" clId="{994ADE26-47EB-41DA-A2E2-D89986DC77AE}" dt="2021-01-20T15:35:50.211" v="1703"/>
          <ac:spMkLst>
            <pc:docMk/>
            <pc:sldMk cId="2905327046" sldId="272"/>
            <ac:spMk id="2" creationId="{FA4BF746-76F0-4191-8086-725E463DD209}"/>
          </ac:spMkLst>
        </pc:spChg>
        <pc:spChg chg="mod">
          <ac:chgData name="Benedict, Neal" userId="60094ece-b6fc-4755-8855-a3a49b71a7a7" providerId="ADAL" clId="{994ADE26-47EB-41DA-A2E2-D89986DC77AE}" dt="2021-01-20T15:36:36.210" v="1730" actId="12"/>
          <ac:spMkLst>
            <pc:docMk/>
            <pc:sldMk cId="2905327046" sldId="272"/>
            <ac:spMk id="3" creationId="{C7924F2B-FBB7-40EE-BB87-580DC5B9A00D}"/>
          </ac:spMkLst>
        </pc:spChg>
      </pc:sldChg>
      <pc:sldChg chg="modSp new mod ord">
        <pc:chgData name="Benedict, Neal" userId="60094ece-b6fc-4755-8855-a3a49b71a7a7" providerId="ADAL" clId="{994ADE26-47EB-41DA-A2E2-D89986DC77AE}" dt="2021-01-21T18:55:23.714" v="2871"/>
        <pc:sldMkLst>
          <pc:docMk/>
          <pc:sldMk cId="3593227990" sldId="273"/>
        </pc:sldMkLst>
        <pc:spChg chg="mod">
          <ac:chgData name="Benedict, Neal" userId="60094ece-b6fc-4755-8855-a3a49b71a7a7" providerId="ADAL" clId="{994ADE26-47EB-41DA-A2E2-D89986DC77AE}" dt="2021-01-20T15:31:00.468" v="1624"/>
          <ac:spMkLst>
            <pc:docMk/>
            <pc:sldMk cId="3593227990" sldId="273"/>
            <ac:spMk id="2" creationId="{ADBC4B35-AA7B-4944-AED3-E30867913EE4}"/>
          </ac:spMkLst>
        </pc:spChg>
        <pc:spChg chg="mod">
          <ac:chgData name="Benedict, Neal" userId="60094ece-b6fc-4755-8855-a3a49b71a7a7" providerId="ADAL" clId="{994ADE26-47EB-41DA-A2E2-D89986DC77AE}" dt="2021-01-20T15:32:56.672" v="1700" actId="27636"/>
          <ac:spMkLst>
            <pc:docMk/>
            <pc:sldMk cId="3593227990" sldId="273"/>
            <ac:spMk id="3" creationId="{3FF89D51-4E73-4841-876C-8E6FD282036E}"/>
          </ac:spMkLst>
        </pc:spChg>
      </pc:sldChg>
      <pc:sldChg chg="modSp new mod ord">
        <pc:chgData name="Benedict, Neal" userId="60094ece-b6fc-4755-8855-a3a49b71a7a7" providerId="ADAL" clId="{994ADE26-47EB-41DA-A2E2-D89986DC77AE}" dt="2021-01-19T21:48:41.594" v="689" actId="1076"/>
        <pc:sldMkLst>
          <pc:docMk/>
          <pc:sldMk cId="610218253" sldId="274"/>
        </pc:sldMkLst>
        <pc:spChg chg="mod">
          <ac:chgData name="Benedict, Neal" userId="60094ece-b6fc-4755-8855-a3a49b71a7a7" providerId="ADAL" clId="{994ADE26-47EB-41DA-A2E2-D89986DC77AE}" dt="2021-01-19T21:48:41.594" v="689" actId="1076"/>
          <ac:spMkLst>
            <pc:docMk/>
            <pc:sldMk cId="610218253" sldId="274"/>
            <ac:spMk id="2" creationId="{74C10238-4218-4057-84CD-E98DC0F8633F}"/>
          </ac:spMkLst>
        </pc:spChg>
      </pc:sldChg>
      <pc:sldChg chg="modSp new mod ord modNotesTx">
        <pc:chgData name="Benedict, Neal" userId="60094ece-b6fc-4755-8855-a3a49b71a7a7" providerId="ADAL" clId="{994ADE26-47EB-41DA-A2E2-D89986DC77AE}" dt="2021-01-20T16:49:43.398" v="2603" actId="20577"/>
        <pc:sldMkLst>
          <pc:docMk/>
          <pc:sldMk cId="2331719067" sldId="275"/>
        </pc:sldMkLst>
        <pc:spChg chg="mod">
          <ac:chgData name="Benedict, Neal" userId="60094ece-b6fc-4755-8855-a3a49b71a7a7" providerId="ADAL" clId="{994ADE26-47EB-41DA-A2E2-D89986DC77AE}" dt="2021-01-20T12:55:07.337" v="694"/>
          <ac:spMkLst>
            <pc:docMk/>
            <pc:sldMk cId="2331719067" sldId="275"/>
            <ac:spMk id="2" creationId="{220D9D6E-93FD-4667-ABFC-C9C4A2A3B346}"/>
          </ac:spMkLst>
        </pc:spChg>
        <pc:spChg chg="mod">
          <ac:chgData name="Benedict, Neal" userId="60094ece-b6fc-4755-8855-a3a49b71a7a7" providerId="ADAL" clId="{994ADE26-47EB-41DA-A2E2-D89986DC77AE}" dt="2021-01-20T16:49:43.398" v="2603" actId="20577"/>
          <ac:spMkLst>
            <pc:docMk/>
            <pc:sldMk cId="2331719067" sldId="275"/>
            <ac:spMk id="3" creationId="{59563AAD-28CD-4C16-80CE-8B45A1869B77}"/>
          </ac:spMkLst>
        </pc:spChg>
      </pc:sldChg>
      <pc:sldChg chg="modSp new mod ord">
        <pc:chgData name="Benedict, Neal" userId="60094ece-b6fc-4755-8855-a3a49b71a7a7" providerId="ADAL" clId="{994ADE26-47EB-41DA-A2E2-D89986DC77AE}" dt="2021-01-21T18:55:26.937" v="2873"/>
        <pc:sldMkLst>
          <pc:docMk/>
          <pc:sldMk cId="998688193" sldId="276"/>
        </pc:sldMkLst>
        <pc:spChg chg="mod">
          <ac:chgData name="Benedict, Neal" userId="60094ece-b6fc-4755-8855-a3a49b71a7a7" providerId="ADAL" clId="{994ADE26-47EB-41DA-A2E2-D89986DC77AE}" dt="2021-01-20T16:08:30.964" v="2042"/>
          <ac:spMkLst>
            <pc:docMk/>
            <pc:sldMk cId="998688193" sldId="276"/>
            <ac:spMk id="2" creationId="{715DD5AF-6EEE-48F4-B744-6600105DC1A5}"/>
          </ac:spMkLst>
        </pc:spChg>
        <pc:spChg chg="mod">
          <ac:chgData name="Benedict, Neal" userId="60094ece-b6fc-4755-8855-a3a49b71a7a7" providerId="ADAL" clId="{994ADE26-47EB-41DA-A2E2-D89986DC77AE}" dt="2021-01-20T15:56:35.520" v="1930" actId="27636"/>
          <ac:spMkLst>
            <pc:docMk/>
            <pc:sldMk cId="998688193" sldId="276"/>
            <ac:spMk id="3" creationId="{724D4851-DEEA-47A6-96E1-E98BE0D80A42}"/>
          </ac:spMkLst>
        </pc:spChg>
      </pc:sldChg>
      <pc:sldChg chg="modSp new del mod ord">
        <pc:chgData name="Benedict, Neal" userId="60094ece-b6fc-4755-8855-a3a49b71a7a7" providerId="ADAL" clId="{994ADE26-47EB-41DA-A2E2-D89986DC77AE}" dt="2021-01-21T18:55:08.430" v="2869" actId="47"/>
        <pc:sldMkLst>
          <pc:docMk/>
          <pc:sldMk cId="3794005971" sldId="277"/>
        </pc:sldMkLst>
        <pc:spChg chg="mod">
          <ac:chgData name="Benedict, Neal" userId="60094ece-b6fc-4755-8855-a3a49b71a7a7" providerId="ADAL" clId="{994ADE26-47EB-41DA-A2E2-D89986DC77AE}" dt="2021-01-21T15:51:28.620" v="2640" actId="20577"/>
          <ac:spMkLst>
            <pc:docMk/>
            <pc:sldMk cId="3794005971" sldId="277"/>
            <ac:spMk id="2" creationId="{D6535473-2947-4459-8E85-67C61AD08FD3}"/>
          </ac:spMkLst>
        </pc:spChg>
        <pc:spChg chg="mod">
          <ac:chgData name="Benedict, Neal" userId="60094ece-b6fc-4755-8855-a3a49b71a7a7" providerId="ADAL" clId="{994ADE26-47EB-41DA-A2E2-D89986DC77AE}" dt="2021-01-21T16:16:34.314" v="2868" actId="20577"/>
          <ac:spMkLst>
            <pc:docMk/>
            <pc:sldMk cId="3794005971" sldId="277"/>
            <ac:spMk id="3" creationId="{8425B80F-FB09-424B-BDDA-3EFD3A8F7F93}"/>
          </ac:spMkLst>
        </pc:spChg>
      </pc:sldChg>
    </pc:docChg>
  </pc:docChgLst>
  <pc:docChgLst>
    <pc:chgData name="Benedict, Neal" userId="60094ece-b6fc-4755-8855-a3a49b71a7a7" providerId="ADAL" clId="{F054658A-06FF-4C76-ACCD-C8D28FA77165}"/>
    <pc:docChg chg="undo custSel addSld delSld modSld">
      <pc:chgData name="Benedict, Neal" userId="60094ece-b6fc-4755-8855-a3a49b71a7a7" providerId="ADAL" clId="{F054658A-06FF-4C76-ACCD-C8D28FA77165}" dt="2021-01-14T19:20:51.151" v="4792" actId="20577"/>
      <pc:docMkLst>
        <pc:docMk/>
      </pc:docMkLst>
      <pc:sldChg chg="modSp mod modNotesTx">
        <pc:chgData name="Benedict, Neal" userId="60094ece-b6fc-4755-8855-a3a49b71a7a7" providerId="ADAL" clId="{F054658A-06FF-4C76-ACCD-C8D28FA77165}" dt="2021-01-08T14:41:48.260" v="4457" actId="20577"/>
        <pc:sldMkLst>
          <pc:docMk/>
          <pc:sldMk cId="2643943923" sldId="256"/>
        </pc:sldMkLst>
        <pc:spChg chg="mod">
          <ac:chgData name="Benedict, Neal" userId="60094ece-b6fc-4755-8855-a3a49b71a7a7" providerId="ADAL" clId="{F054658A-06FF-4C76-ACCD-C8D28FA77165}" dt="2021-01-07T15:08:48.850" v="0" actId="6549"/>
          <ac:spMkLst>
            <pc:docMk/>
            <pc:sldMk cId="2643943923" sldId="256"/>
            <ac:spMk id="3" creationId="{565AA10A-0176-4A9D-BFE4-580DD8B4A5CF}"/>
          </ac:spMkLst>
        </pc:spChg>
      </pc:sldChg>
      <pc:sldChg chg="modSp mod modNotesTx">
        <pc:chgData name="Benedict, Neal" userId="60094ece-b6fc-4755-8855-a3a49b71a7a7" providerId="ADAL" clId="{F054658A-06FF-4C76-ACCD-C8D28FA77165}" dt="2021-01-14T19:20:51.151" v="4792" actId="20577"/>
        <pc:sldMkLst>
          <pc:docMk/>
          <pc:sldMk cId="392406404" sldId="257"/>
        </pc:sldMkLst>
        <pc:spChg chg="mod">
          <ac:chgData name="Benedict, Neal" userId="60094ece-b6fc-4755-8855-a3a49b71a7a7" providerId="ADAL" clId="{F054658A-06FF-4C76-ACCD-C8D28FA77165}" dt="2021-01-07T15:20:43.699" v="1219" actId="20577"/>
          <ac:spMkLst>
            <pc:docMk/>
            <pc:sldMk cId="392406404" sldId="257"/>
            <ac:spMk id="3" creationId="{E8451ED6-69BB-4B34-ABAF-58385C65C444}"/>
          </ac:spMkLst>
        </pc:spChg>
      </pc:sldChg>
      <pc:sldChg chg="modSp mod modNotesTx">
        <pc:chgData name="Benedict, Neal" userId="60094ece-b6fc-4755-8855-a3a49b71a7a7" providerId="ADAL" clId="{F054658A-06FF-4C76-ACCD-C8D28FA77165}" dt="2021-01-08T14:29:12.073" v="4362" actId="6549"/>
        <pc:sldMkLst>
          <pc:docMk/>
          <pc:sldMk cId="429775732" sldId="259"/>
        </pc:sldMkLst>
        <pc:spChg chg="mod">
          <ac:chgData name="Benedict, Neal" userId="60094ece-b6fc-4755-8855-a3a49b71a7a7" providerId="ADAL" clId="{F054658A-06FF-4C76-ACCD-C8D28FA77165}" dt="2021-01-07T15:25:51.528" v="1449" actId="6549"/>
          <ac:spMkLst>
            <pc:docMk/>
            <pc:sldMk cId="429775732" sldId="259"/>
            <ac:spMk id="3" creationId="{8C6E1ED2-4815-4973-9486-383CE82C74A2}"/>
          </ac:spMkLst>
        </pc:spChg>
      </pc:sldChg>
      <pc:sldChg chg="modSp mod modNotesTx">
        <pc:chgData name="Benedict, Neal" userId="60094ece-b6fc-4755-8855-a3a49b71a7a7" providerId="ADAL" clId="{F054658A-06FF-4C76-ACCD-C8D28FA77165}" dt="2021-01-07T19:48:23.046" v="4085" actId="20577"/>
        <pc:sldMkLst>
          <pc:docMk/>
          <pc:sldMk cId="2558026363" sldId="260"/>
        </pc:sldMkLst>
        <pc:spChg chg="mod">
          <ac:chgData name="Benedict, Neal" userId="60094ece-b6fc-4755-8855-a3a49b71a7a7" providerId="ADAL" clId="{F054658A-06FF-4C76-ACCD-C8D28FA77165}" dt="2021-01-07T17:02:51.101" v="2861" actId="313"/>
          <ac:spMkLst>
            <pc:docMk/>
            <pc:sldMk cId="2558026363" sldId="260"/>
            <ac:spMk id="3" creationId="{57C3694B-CC25-4189-AE41-EDE74529133A}"/>
          </ac:spMkLst>
        </pc:spChg>
      </pc:sldChg>
      <pc:sldChg chg="addSp modSp del mod modNotesTx">
        <pc:chgData name="Benedict, Neal" userId="60094ece-b6fc-4755-8855-a3a49b71a7a7" providerId="ADAL" clId="{F054658A-06FF-4C76-ACCD-C8D28FA77165}" dt="2021-01-07T19:38:24.552" v="3448" actId="47"/>
        <pc:sldMkLst>
          <pc:docMk/>
          <pc:sldMk cId="2296767861" sldId="261"/>
        </pc:sldMkLst>
        <pc:spChg chg="add mod">
          <ac:chgData name="Benedict, Neal" userId="60094ece-b6fc-4755-8855-a3a49b71a7a7" providerId="ADAL" clId="{F054658A-06FF-4C76-ACCD-C8D28FA77165}" dt="2021-01-07T19:14:03.919" v="3405" actId="1076"/>
          <ac:spMkLst>
            <pc:docMk/>
            <pc:sldMk cId="2296767861" sldId="261"/>
            <ac:spMk id="3" creationId="{F183CF8B-1B77-4E9B-AABB-C2E52CCCF6C0}"/>
          </ac:spMkLst>
        </pc:spChg>
        <pc:graphicFrameChg chg="mod">
          <ac:chgData name="Benedict, Neal" userId="60094ece-b6fc-4755-8855-a3a49b71a7a7" providerId="ADAL" clId="{F054658A-06FF-4C76-ACCD-C8D28FA77165}" dt="2021-01-07T19:15:34.971" v="3415" actId="20577"/>
          <ac:graphicFrameMkLst>
            <pc:docMk/>
            <pc:sldMk cId="2296767861" sldId="261"/>
            <ac:graphicFrameMk id="9" creationId="{BB4CD0C5-6D6A-4D41-9645-27BB6458AD3F}"/>
          </ac:graphicFrameMkLst>
        </pc:graphicFrameChg>
      </pc:sldChg>
      <pc:sldChg chg="modSp mod">
        <pc:chgData name="Benedict, Neal" userId="60094ece-b6fc-4755-8855-a3a49b71a7a7" providerId="ADAL" clId="{F054658A-06FF-4C76-ACCD-C8D28FA77165}" dt="2021-01-08T14:47:48.094" v="4462" actId="120"/>
        <pc:sldMkLst>
          <pc:docMk/>
          <pc:sldMk cId="953048782" sldId="264"/>
        </pc:sldMkLst>
        <pc:graphicFrameChg chg="modGraphic">
          <ac:chgData name="Benedict, Neal" userId="60094ece-b6fc-4755-8855-a3a49b71a7a7" providerId="ADAL" clId="{F054658A-06FF-4C76-ACCD-C8D28FA77165}" dt="2021-01-08T14:47:48.094" v="4462" actId="120"/>
          <ac:graphicFrameMkLst>
            <pc:docMk/>
            <pc:sldMk cId="953048782" sldId="264"/>
            <ac:graphicFrameMk id="6" creationId="{7E54FCD0-9B25-4423-A3BA-14ECAF66C0C4}"/>
          </ac:graphicFrameMkLst>
        </pc:graphicFrameChg>
      </pc:sldChg>
      <pc:sldChg chg="modSp mod">
        <pc:chgData name="Benedict, Neal" userId="60094ece-b6fc-4755-8855-a3a49b71a7a7" providerId="ADAL" clId="{F054658A-06FF-4C76-ACCD-C8D28FA77165}" dt="2021-01-07T20:17:05.886" v="4086" actId="20577"/>
        <pc:sldMkLst>
          <pc:docMk/>
          <pc:sldMk cId="2079476883" sldId="265"/>
        </pc:sldMkLst>
        <pc:graphicFrameChg chg="modGraphic">
          <ac:chgData name="Benedict, Neal" userId="60094ece-b6fc-4755-8855-a3a49b71a7a7" providerId="ADAL" clId="{F054658A-06FF-4C76-ACCD-C8D28FA77165}" dt="2021-01-07T20:17:05.886" v="4086" actId="20577"/>
          <ac:graphicFrameMkLst>
            <pc:docMk/>
            <pc:sldMk cId="2079476883" sldId="265"/>
            <ac:graphicFrameMk id="6" creationId="{C19B5620-CD65-4D24-B95D-1AD16ED93C06}"/>
          </ac:graphicFrameMkLst>
        </pc:graphicFrameChg>
      </pc:sldChg>
      <pc:sldChg chg="modSp mod">
        <pc:chgData name="Benedict, Neal" userId="60094ece-b6fc-4755-8855-a3a49b71a7a7" providerId="ADAL" clId="{F054658A-06FF-4C76-ACCD-C8D28FA77165}" dt="2021-01-07T15:22:35.183" v="1385" actId="6549"/>
        <pc:sldMkLst>
          <pc:docMk/>
          <pc:sldMk cId="1293452311" sldId="266"/>
        </pc:sldMkLst>
        <pc:spChg chg="mod">
          <ac:chgData name="Benedict, Neal" userId="60094ece-b6fc-4755-8855-a3a49b71a7a7" providerId="ADAL" clId="{F054658A-06FF-4C76-ACCD-C8D28FA77165}" dt="2021-01-07T15:22:35.183" v="1385" actId="6549"/>
          <ac:spMkLst>
            <pc:docMk/>
            <pc:sldMk cId="1293452311" sldId="266"/>
            <ac:spMk id="6" creationId="{9988629A-86A6-4C3C-B5B1-F564901DC1C6}"/>
          </ac:spMkLst>
        </pc:spChg>
      </pc:sldChg>
      <pc:sldChg chg="addSp delSp modSp add mod">
        <pc:chgData name="Benedict, Neal" userId="60094ece-b6fc-4755-8855-a3a49b71a7a7" providerId="ADAL" clId="{F054658A-06FF-4C76-ACCD-C8D28FA77165}" dt="2021-01-07T19:25:46.390" v="3447" actId="255"/>
        <pc:sldMkLst>
          <pc:docMk/>
          <pc:sldMk cId="4291001264" sldId="267"/>
        </pc:sldMkLst>
        <pc:spChg chg="add del mod">
          <ac:chgData name="Benedict, Neal" userId="60094ece-b6fc-4755-8855-a3a49b71a7a7" providerId="ADAL" clId="{F054658A-06FF-4C76-ACCD-C8D28FA77165}" dt="2021-01-07T19:19:58.648" v="3419"/>
          <ac:spMkLst>
            <pc:docMk/>
            <pc:sldMk cId="4291001264" sldId="267"/>
            <ac:spMk id="5" creationId="{C04BC0AC-A804-4A66-A436-C258838ADD45}"/>
          </ac:spMkLst>
        </pc:spChg>
        <pc:graphicFrameChg chg="add mod">
          <ac:chgData name="Benedict, Neal" userId="60094ece-b6fc-4755-8855-a3a49b71a7a7" providerId="ADAL" clId="{F054658A-06FF-4C76-ACCD-C8D28FA77165}" dt="2021-01-07T19:25:46.390" v="3447" actId="255"/>
          <ac:graphicFrameMkLst>
            <pc:docMk/>
            <pc:sldMk cId="4291001264" sldId="267"/>
            <ac:graphicFrameMk id="7" creationId="{BB4CD0C5-6D6A-4D41-9645-27BB6458AD3F}"/>
          </ac:graphicFrameMkLst>
        </pc:graphicFrameChg>
        <pc:graphicFrameChg chg="del">
          <ac:chgData name="Benedict, Neal" userId="60094ece-b6fc-4755-8855-a3a49b71a7a7" providerId="ADAL" clId="{F054658A-06FF-4C76-ACCD-C8D28FA77165}" dt="2021-01-07T19:19:38.643" v="3417" actId="478"/>
          <ac:graphicFrameMkLst>
            <pc:docMk/>
            <pc:sldMk cId="4291001264" sldId="267"/>
            <ac:graphicFrameMk id="9" creationId="{BB4CD0C5-6D6A-4D41-9645-27BB6458AD3F}"/>
          </ac:graphicFrameMkLst>
        </pc:graphicFrameChg>
      </pc:sldChg>
      <pc:sldChg chg="modSp new mod modNotesTx">
        <pc:chgData name="Benedict, Neal" userId="60094ece-b6fc-4755-8855-a3a49b71a7a7" providerId="ADAL" clId="{F054658A-06FF-4C76-ACCD-C8D28FA77165}" dt="2021-01-08T14:16:49.903" v="4361"/>
        <pc:sldMkLst>
          <pc:docMk/>
          <pc:sldMk cId="2674434236" sldId="268"/>
        </pc:sldMkLst>
        <pc:spChg chg="mod">
          <ac:chgData name="Benedict, Neal" userId="60094ece-b6fc-4755-8855-a3a49b71a7a7" providerId="ADAL" clId="{F054658A-06FF-4C76-ACCD-C8D28FA77165}" dt="2021-01-08T14:03:45.013" v="4189"/>
          <ac:spMkLst>
            <pc:docMk/>
            <pc:sldMk cId="2674434236" sldId="268"/>
            <ac:spMk id="2" creationId="{67022BC9-CB8B-4B74-BD22-2AEC826D5549}"/>
          </ac:spMkLst>
        </pc:spChg>
        <pc:spChg chg="mod">
          <ac:chgData name="Benedict, Neal" userId="60094ece-b6fc-4755-8855-a3a49b71a7a7" providerId="ADAL" clId="{F054658A-06FF-4C76-ACCD-C8D28FA77165}" dt="2021-01-08T14:16:04.949" v="4358" actId="6549"/>
          <ac:spMkLst>
            <pc:docMk/>
            <pc:sldMk cId="2674434236" sldId="268"/>
            <ac:spMk id="3" creationId="{FA213FB0-F12D-4620-AF04-B961672636AC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pmchs-my.sharepoint.com/personal/benenj_upmc_edu/Documents/BENEDICT%20PITT/Committee%20work/Curricular%20Assessment%20Committee/Predict%20Acad%20Success/CY%202017-2019/NAPLEX%20Scores_School%20v%20National_9.20.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NAPLEX Pass Rates (1st attempt)*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NAPLEX!$B$3</c:f>
              <c:strCache>
                <c:ptCount val="1"/>
                <c:pt idx="0">
                  <c:v>School first-time pass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726407333411682E-2"/>
                  <c:y val="-2.937576121900928E-2"/>
                </c:manualLayout>
              </c:layout>
              <c:tx>
                <c:rich>
                  <a:bodyPr/>
                  <a:lstStyle/>
                  <a:p>
                    <a:fld id="{0FE68BA2-2034-4ADD-A535-B3C4617E2BF3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3A9-43F0-ACC2-A6606A58E462}"/>
                </c:ext>
              </c:extLst>
            </c:dLbl>
            <c:dLbl>
              <c:idx val="1"/>
              <c:layout>
                <c:manualLayout>
                  <c:x val="-2.9727547643501127E-2"/>
                  <c:y val="-3.8477130482624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A9-43F0-ACC2-A6606A58E462}"/>
                </c:ext>
              </c:extLst>
            </c:dLbl>
            <c:dLbl>
              <c:idx val="2"/>
              <c:layout>
                <c:manualLayout>
                  <c:x val="-3.9189093900575858E-2"/>
                  <c:y val="-2.937576121900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A9-43F0-ACC2-A6606A58E462}"/>
                </c:ext>
              </c:extLst>
            </c:dLbl>
            <c:dLbl>
              <c:idx val="3"/>
              <c:layout>
                <c:manualLayout>
                  <c:x val="-3.9189093900575858E-2"/>
                  <c:y val="-2.937576121900928E-2"/>
                </c:manualLayout>
              </c:layout>
              <c:tx>
                <c:rich>
                  <a:bodyPr/>
                  <a:lstStyle/>
                  <a:p>
                    <a:fld id="{8DA83DC1-6ED9-41DD-88C3-E3DA12C5F85D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3A9-43F0-ACC2-A6606A58E462}"/>
                </c:ext>
              </c:extLst>
            </c:dLbl>
            <c:dLbl>
              <c:idx val="4"/>
              <c:layout>
                <c:manualLayout>
                  <c:x val="-3.9189093900575858E-2"/>
                  <c:y val="-3.2639734687788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A9-43F0-ACC2-A6606A58E462}"/>
                </c:ext>
              </c:extLst>
            </c:dLbl>
            <c:dLbl>
              <c:idx val="5"/>
              <c:layout>
                <c:manualLayout>
                  <c:x val="-3.4649758454106283E-2"/>
                  <c:y val="-5.10763585821189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676328502415462E-2"/>
                      <c:h val="9.20247978897525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E3A9-43F0-ACC2-A6606A58E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NAPLEX!$C$2:$H$2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NAPLEX!$C$3:$H$3</c:f>
              <c:numCache>
                <c:formatCode>0.0%</c:formatCode>
                <c:ptCount val="6"/>
                <c:pt idx="0">
                  <c:v>0.99099999999999999</c:v>
                </c:pt>
                <c:pt idx="1">
                  <c:v>0.90100000000000002</c:v>
                </c:pt>
                <c:pt idx="2">
                  <c:v>0.92300000000000004</c:v>
                </c:pt>
                <c:pt idx="3">
                  <c:v>0.93600000000000005</c:v>
                </c:pt>
                <c:pt idx="4">
                  <c:v>0.90800000000000003</c:v>
                </c:pt>
                <c:pt idx="5" formatCode="0.00%">
                  <c:v>0.96199999999999997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3A9-43F0-ACC2-A6606A58E462}"/>
            </c:ext>
          </c:extLst>
        </c:ser>
        <c:ser>
          <c:idx val="1"/>
          <c:order val="1"/>
          <c:tx>
            <c:strRef>
              <c:f>NAPLEX!$B$4</c:f>
              <c:strCache>
                <c:ptCount val="1"/>
                <c:pt idx="0">
                  <c:v>National first-time pass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5716457084655465E-2"/>
                  <c:y val="3.5903708156566835E-2"/>
                </c:manualLayout>
              </c:layout>
              <c:tx>
                <c:rich>
                  <a:bodyPr/>
                  <a:lstStyle/>
                  <a:p>
                    <a:fld id="{A1D2A727-D521-4119-902D-97B98CDED859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3A9-43F0-ACC2-A6606A58E462}"/>
                </c:ext>
              </c:extLst>
            </c:dLbl>
            <c:dLbl>
              <c:idx val="1"/>
              <c:layout>
                <c:manualLayout>
                  <c:x val="-3.9746307830924157E-2"/>
                  <c:y val="3.2639734687788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A9-43F0-ACC2-A6606A58E462}"/>
                </c:ext>
              </c:extLst>
            </c:dLbl>
            <c:dLbl>
              <c:idx val="2"/>
              <c:layout>
                <c:manualLayout>
                  <c:x val="-3.9189093900575858E-2"/>
                  <c:y val="3.5903708156566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A9-43F0-ACC2-A6606A58E462}"/>
                </c:ext>
              </c:extLst>
            </c:dLbl>
            <c:dLbl>
              <c:idx val="3"/>
              <c:layout>
                <c:manualLayout>
                  <c:x val="-3.9189093900575858E-2"/>
                  <c:y val="3.2639734687787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A9-43F0-ACC2-A6606A58E462}"/>
                </c:ext>
              </c:extLst>
            </c:dLbl>
            <c:dLbl>
              <c:idx val="4"/>
              <c:layout>
                <c:manualLayout>
                  <c:x val="-3.9189093900575858E-2"/>
                  <c:y val="3.2639734687788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A9-43F0-ACC2-A6606A58E462}"/>
                </c:ext>
              </c:extLst>
            </c:dLbl>
            <c:dLbl>
              <c:idx val="5"/>
              <c:layout>
                <c:manualLayout>
                  <c:x val="-2.2506086195747271E-2"/>
                  <c:y val="-3.2105067452815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3A9-43F0-ACC2-A6606A58E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NAPLEX!$C$2:$H$2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NAPLEX!$C$4:$H$4</c:f>
              <c:numCache>
                <c:formatCode>0.0%</c:formatCode>
                <c:ptCount val="6"/>
                <c:pt idx="0">
                  <c:v>0.92600000000000005</c:v>
                </c:pt>
                <c:pt idx="1">
                  <c:v>0.85</c:v>
                </c:pt>
                <c:pt idx="2">
                  <c:v>0.879</c:v>
                </c:pt>
                <c:pt idx="3">
                  <c:v>0.89459999999999995</c:v>
                </c:pt>
                <c:pt idx="4">
                  <c:v>0.88339999999999996</c:v>
                </c:pt>
                <c:pt idx="5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3A9-43F0-ACC2-A6606A58E4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1205392"/>
        <c:axId val="91205720"/>
      </c:lineChart>
      <c:catAx>
        <c:axId val="9120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05720"/>
        <c:crosses val="autoZero"/>
        <c:auto val="1"/>
        <c:lblAlgn val="ctr"/>
        <c:lblOffset val="100"/>
        <c:noMultiLvlLbl val="0"/>
      </c:catAx>
      <c:valAx>
        <c:axId val="91205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0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MPJE Pass Rates (1st attempt)*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MJPE!$B$3</c:f>
              <c:strCache>
                <c:ptCount val="1"/>
                <c:pt idx="0">
                  <c:v>School first-time pass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9189093900575858E-2"/>
                  <c:y val="-2.937576121900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64-409A-B795-52B44A2FC36A}"/>
                </c:ext>
              </c:extLst>
            </c:dLbl>
            <c:dLbl>
              <c:idx val="1"/>
              <c:layout>
                <c:manualLayout>
                  <c:x val="-3.9189093900575858E-2"/>
                  <c:y val="-2.937576121900928E-2"/>
                </c:manualLayout>
              </c:layout>
              <c:tx>
                <c:rich>
                  <a:bodyPr/>
                  <a:lstStyle/>
                  <a:p>
                    <a:fld id="{8DA83DC1-6ED9-41DD-88C3-E3DA12C5F85D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F64-409A-B795-52B44A2FC36A}"/>
                </c:ext>
              </c:extLst>
            </c:dLbl>
            <c:dLbl>
              <c:idx val="2"/>
              <c:layout>
                <c:manualLayout>
                  <c:x val="-3.9189093900575858E-2"/>
                  <c:y val="-3.2639734687788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64-409A-B795-52B44A2FC3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MJPE!$C$2:$E$2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MJPE!$C$3:$E$3</c:f>
              <c:numCache>
                <c:formatCode>0.0%</c:formatCode>
                <c:ptCount val="3"/>
                <c:pt idx="0">
                  <c:v>0.96099999999999997</c:v>
                </c:pt>
                <c:pt idx="1">
                  <c:v>0.96099999999999997</c:v>
                </c:pt>
                <c:pt idx="2">
                  <c:v>0.97399999999999998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F64-409A-B795-52B44A2FC36A}"/>
            </c:ext>
          </c:extLst>
        </c:ser>
        <c:ser>
          <c:idx val="1"/>
          <c:order val="1"/>
          <c:tx>
            <c:strRef>
              <c:f>MJPE!$B$4</c:f>
              <c:strCache>
                <c:ptCount val="1"/>
                <c:pt idx="0">
                  <c:v>National first-time pass rate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9189093900575858E-2"/>
                  <c:y val="3.59037081565668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64-409A-B795-52B44A2FC36A}"/>
                </c:ext>
              </c:extLst>
            </c:dLbl>
            <c:dLbl>
              <c:idx val="1"/>
              <c:layout>
                <c:manualLayout>
                  <c:x val="-3.9189093900575858E-2"/>
                  <c:y val="3.26397346877879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64-409A-B795-52B44A2FC36A}"/>
                </c:ext>
              </c:extLst>
            </c:dLbl>
            <c:dLbl>
              <c:idx val="2"/>
              <c:layout>
                <c:manualLayout>
                  <c:x val="-3.9189093900575858E-2"/>
                  <c:y val="3.26397346877880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64-409A-B795-52B44A2FC3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MJPE!$C$2:$E$2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MJPE!$C$4:$E$4</c:f>
              <c:numCache>
                <c:formatCode>0.0%</c:formatCode>
                <c:ptCount val="3"/>
                <c:pt idx="0">
                  <c:v>0.85199999999999998</c:v>
                </c:pt>
                <c:pt idx="1">
                  <c:v>0.83699999999999997</c:v>
                </c:pt>
                <c:pt idx="2">
                  <c:v>0.83499999999999996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F64-409A-B795-52B44A2FC3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1205392"/>
        <c:axId val="91205720"/>
      </c:lineChart>
      <c:catAx>
        <c:axId val="9120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05720"/>
        <c:crosses val="autoZero"/>
        <c:auto val="1"/>
        <c:lblAlgn val="ctr"/>
        <c:lblOffset val="100"/>
        <c:noMultiLvlLbl val="0"/>
      </c:catAx>
      <c:valAx>
        <c:axId val="91205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05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5DC83-F435-4218-A746-49FCBD07DFE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282C8-3356-49E4-AAEE-754451B69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1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93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35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6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09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282C8-3356-49E4-AAEE-754451B690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8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F9F8A-227B-4A7D-A368-69029391C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4FCD8-9CD7-4DD5-B1F4-F0F5E26B0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54CA4-75B8-4EC3-AEDC-FD3773992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22EF6-C4D7-42DE-AEB5-130F09C1A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F647C-1D70-45CA-BB18-E38BB7436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8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F405-EB45-4BA3-9F2A-F37C1D70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F57C7-CAE4-461B-BC75-B3FC16613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4C1C4-D07A-4106-AACE-68BEC0DB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A49C3-9877-4DDF-AEDA-99FBC52B2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A45CF-462D-40BD-9CA5-D9856668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4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1CFA0A-0F58-4C13-A239-AE8FF5219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D5ECA-6BC2-4502-BE59-491CA9A11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7C364-1C48-41E6-88BF-2FFD4231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16582-11CF-4EBA-BEE1-A0A1EE979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04B01-F99F-478E-AC1F-E9F366FA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8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F4531-6613-4189-A0AF-6B6DBB19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883A2-07CD-4F93-B403-8B4D9B3B7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20BA5-9A80-494D-8C69-0E7888EE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B9416-4FD5-4AFC-86F0-DB1BBA623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C6B32-3F5A-4600-BF72-2445EA1C5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7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3A246-BCD0-499B-8F79-CADB509BA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EBC0B-FC82-4F1B-A94B-152F07267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A5569-68A8-40D0-A91D-DEFE5ABD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2D986-B5A3-4A7D-AF27-7AAB93C0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44BF9-3DAD-4810-BD76-805DA9236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7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DFF6F-2993-47CC-9030-35AD18538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89F44-2C2B-40F5-B256-2CC4EE2D1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9BF8F-15BB-48C9-9331-5BB9D5F64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ADAED-445B-4CDE-95BD-D86729E3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5FA0F-93D1-44A7-B5DE-AC8BF453C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14097-AFD2-4290-A510-56748F4E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0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64587-AA7A-471D-84AE-B9167AB0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6FC5AB-B463-49AA-8283-3C452D434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D7B958-362C-480D-91E4-135C7718D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8C269A-7A81-4D7C-87B0-6046F1EA7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9C08D0-C294-4B5E-AB89-B7BAA82AB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65543A-18C8-4C96-ABF9-EE99B29F8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5D7E5F-F288-4BDC-9868-4DCC1B0A3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8E9940-06EF-4C41-BD8E-81231CBDF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1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BF0F-55FA-4DED-95C4-4447F18CC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8A935-C196-4E00-AF68-DB407B4E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1D42E-8E8E-443E-91D9-46440CDA6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9496F-FBF4-4C96-A187-23A0E59C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7EEACE-2EC3-4E5F-86C1-72CACA01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1BB194-6B21-4A68-B4EA-3A2CB502D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C98E0-24D4-4D9A-ACD4-95EE7620A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3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A94D7-2186-4371-B7AF-1064C1153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E3519-E827-46DA-8F84-038130EC3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AB185-181B-4BDD-AC23-6636AA4A6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E6757-C689-432C-A44F-ED71D641C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7CC1E-6DE9-489F-9A4E-9240BECD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5500B-E919-48FB-ABA5-94E4BF99A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2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A53A9-3340-4A53-B010-475F1470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946E6B-BEF5-43DA-ABDF-F3B08F477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DA4EA-3159-4C82-8C38-8AAEF8826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B472-F068-4DCA-9D73-A86072354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CA5CB-5A53-4EC9-823A-0086D0011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AC24D-BB1C-4648-B201-C505BDBAA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2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B790A-86F4-4909-AC61-0773538EA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A8DDC-B050-42B9-ACA8-525E3DBFA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F28C4-89AA-4D5D-813C-D337AB712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5D3D-FD4C-4FBE-9A4B-8A7B944FDA9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4B2C2-F517-4E1F-BF68-DCB847846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AFE2F-2FA7-40EE-A644-AD0A22511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FC7F9-0407-40AB-8B3D-1E4713F7D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0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bp.pharmacy/wp-content/uploads/2019/03/NAPLEX-Pass-Rates-20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bp.pharmacy/wp-content/uploads/2019/03/MPJE-Pass-Rates-2019-1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nabp.pharmacy/programs/examinations/naplex/practice-exam/" TargetMode="External"/><Relationship Id="rId3" Type="http://schemas.openxmlformats.org/officeDocument/2006/relationships/hyperlink" Target="https://nabp.pharmacy/programs/examinations/naplex/competency-statements-2021/" TargetMode="External"/><Relationship Id="rId7" Type="http://schemas.openxmlformats.org/officeDocument/2006/relationships/hyperlink" Target="https://www.accessmedicinenetwork.com/posts/naplex-question-of-the-week-vaccines?channel_id=1770-naplex-question-of-the-wee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ccessmedicinenetwork.com/posts/successful-planning-for-the-naplex-in-2021-part-one?channel_id=1770-naplex-question-of-the-week" TargetMode="External"/><Relationship Id="rId5" Type="http://schemas.openxmlformats.org/officeDocument/2006/relationships/hyperlink" Target="https://accesspharmacy.mhmedical.com/NAPLEX.aspx" TargetMode="External"/><Relationship Id="rId4" Type="http://schemas.openxmlformats.org/officeDocument/2006/relationships/hyperlink" Target="https://nabp.pharmacy/wp-content/uploads/2020/07/NAPLEX-Sample-Questions-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wfeinber@uwyo.edu" TargetMode="External"/><Relationship Id="rId2" Type="http://schemas.openxmlformats.org/officeDocument/2006/relationships/hyperlink" Target="https://pharmacyshare.catalog.instructure.com/courses/pharmacy-review-course-202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nabp.pharmacy" TargetMode="External"/><Relationship Id="rId2" Type="http://schemas.openxmlformats.org/officeDocument/2006/relationships/hyperlink" Target="https://nabp.pharmacy/programs/examinations/naplex/practice-exa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0238-4218-4057-84CD-E98DC0F86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Raising the Bar  </a:t>
            </a:r>
            <a:br>
              <a:rPr lang="en-US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NAPLEX Pass Rates</a:t>
            </a: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287B8-2DB9-495F-9688-5148A85EC5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1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07C7A-7B9E-4D92-810A-860B9AE8A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Success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3CF8B-1B77-4E9B-AABB-C2E52CCCF6C0}"/>
              </a:ext>
            </a:extLst>
          </p:cNvPr>
          <p:cNvSpPr txBox="1"/>
          <p:nvPr/>
        </p:nvSpPr>
        <p:spPr>
          <a:xfrm>
            <a:off x="5549900" y="6315075"/>
            <a:ext cx="664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*North American Pharmacist Licensure Examination Passing Rates for 2017-2019 Graduates Per Pharmacy School. </a:t>
            </a:r>
            <a:r>
              <a:rPr lang="en-US" sz="1200" dirty="0">
                <a:hlinkClick r:id="rId3"/>
              </a:rPr>
              <a:t>https://nabp.pharmacy/wp-content/uploads/2019/03/NAPLEX-Pass-Rates-2019.pdf</a:t>
            </a:r>
            <a:r>
              <a:rPr lang="en-US" sz="1200" dirty="0"/>
              <a:t>.  </a:t>
            </a:r>
          </a:p>
          <a:p>
            <a:r>
              <a:rPr lang="en-US" sz="1200" dirty="0"/>
              <a:t>  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B4CD0C5-6D6A-4D41-9645-27BB6458A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321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452E27D-3001-44C3-824F-61012AE4DDDE}"/>
              </a:ext>
            </a:extLst>
          </p:cNvPr>
          <p:cNvSpPr/>
          <p:nvPr/>
        </p:nvSpPr>
        <p:spPr>
          <a:xfrm>
            <a:off x="3631842" y="2550017"/>
            <a:ext cx="257577" cy="66970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63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CD99F-9304-4F65-A29A-1D905CE4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Success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ED14C4-99D8-451F-B72F-57B14F725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0720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90A7623-0F25-4A82-AAE1-F0F3DBAA04D5}"/>
              </a:ext>
            </a:extLst>
          </p:cNvPr>
          <p:cNvSpPr txBox="1"/>
          <p:nvPr/>
        </p:nvSpPr>
        <p:spPr>
          <a:xfrm>
            <a:off x="5549900" y="6315075"/>
            <a:ext cx="6642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*North American Pharmacist Licensure Examination Passing Rates for 2017-2019 Graduates Per Pharmacy School.  </a:t>
            </a:r>
            <a:r>
              <a:rPr lang="en-US" sz="1200" dirty="0">
                <a:hlinkClick r:id="rId4"/>
              </a:rPr>
              <a:t>https://nabp.pharmacy/wp-content/uploads/2019/03/MPJE-Pass-Rates-2019-1.pdf</a:t>
            </a:r>
            <a:endParaRPr lang="en-US" sz="1200" dirty="0"/>
          </a:p>
          <a:p>
            <a:r>
              <a:rPr lang="en-US" sz="1200" dirty="0"/>
              <a:t>  </a:t>
            </a:r>
          </a:p>
          <a:p>
            <a:r>
              <a:rPr lang="en-US" sz="1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5490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22BC9-CB8B-4B74-BD22-2AEC826D5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NAPLEX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13FB0-F12D-4620-AF04-B96167263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65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Six competency statements</a:t>
            </a:r>
          </a:p>
          <a:p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1 – Obtain, Interpret, or Assess Data, Medical, or Patient Information (~ 18%)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2 – Identify Drug Characteristics (~ 14%)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3 – Develop or Manage Treatment Plans (~ 35%)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4 – Perform Calculations (~ 14%)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5 – Compound, Dispense, or Administer Drugs, or Manage Delivery Systems (~ 11%)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Area 6 – Develop or Manage Practice or Medication-Use Systems to Ensure Safety and Quality (~7%)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r>
              <a:rPr lang="en-US" dirty="0"/>
              <a:t>NAPLEX and MPJE move to Pass/Fail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43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00F6-5A0C-4F04-B064-E33410D3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PittPharmacy</a:t>
            </a:r>
            <a:r>
              <a:rPr lang="en-US" dirty="0"/>
              <a:t> Strategies to Improve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FBD59-A808-4A53-BD3E-DC50CAB09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NABP site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</a:t>
            </a: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2021 Competency Statements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gain an understanding of the “blueprint” of topics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the </a:t>
            </a: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sample items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understand the formatting of exam questions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 NAPLEX/MPJE Review Course</a:t>
            </a:r>
            <a:endParaRPr lang="en-US" dirty="0">
              <a:cs typeface="Calibri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Online videos, disease state/drug summaries, 582 MCQ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pharmacy’s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NAPLEX Central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ractice questions and reviews</a:t>
            </a:r>
          </a:p>
          <a:p>
            <a:pPr lvl="1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Advice and recommendations (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Successful Planning for the NAPLEX in 2021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NAPLEX </a:t>
            </a: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question of the week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Pre-NAPLEX®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exam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P4 due date 03/26/21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P3 due date 06/04/21</a:t>
            </a:r>
          </a:p>
          <a:p>
            <a:pPr lvl="1"/>
            <a:endParaRPr lang="en-US" dirty="0"/>
          </a:p>
          <a:p>
            <a:pPr lvl="1"/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77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144B-7E59-420C-8FE3-B4A0C9E7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NAPLEX/MJPE Review Course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15887-3F77-484F-877C-091DB10A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>
                <a:cs typeface="Calibri"/>
              </a:rPr>
              <a:t>Access the NAPLEX Review Course </a:t>
            </a:r>
            <a:r>
              <a:rPr lang="en-US" dirty="0">
                <a:cs typeface="Calibri"/>
                <a:hlinkClick r:id="rId2"/>
              </a:rPr>
              <a:t>link</a:t>
            </a:r>
            <a:r>
              <a:rPr lang="en-US" dirty="0">
                <a:cs typeface="Calibri"/>
              </a:rPr>
              <a:t> and setup accounts using your @pitt.edu email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NAPLEX</a:t>
            </a:r>
          </a:p>
          <a:p>
            <a:pPr lvl="1"/>
            <a:r>
              <a:rPr lang="en-US" dirty="0">
                <a:ea typeface="+mn-lt"/>
                <a:cs typeface="+mn-lt"/>
              </a:rPr>
              <a:t>Detailed content and review on drug therapy, therapeutics, disease management, pharmacy calculations, pharmacokinetics, and biostatistics. </a:t>
            </a:r>
          </a:p>
          <a:p>
            <a:pPr lvl="1"/>
            <a:r>
              <a:rPr lang="en-US" dirty="0">
                <a:ea typeface="+mn-lt"/>
                <a:cs typeface="+mn-lt"/>
              </a:rPr>
              <a:t>35 lessons that include 15-40 minute videos, corresponding PDF summary, and 15-20 practice questions and answers per topic.</a:t>
            </a:r>
            <a:endParaRPr lang="en-US" dirty="0">
              <a:cs typeface="Calibri"/>
            </a:endParaRPr>
          </a:p>
          <a:p>
            <a:pPr lvl="1"/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MPJE® </a:t>
            </a:r>
          </a:p>
          <a:p>
            <a:pPr lvl="1"/>
            <a:r>
              <a:rPr lang="en-US" dirty="0">
                <a:ea typeface="+mn-lt"/>
                <a:cs typeface="+mn-lt"/>
              </a:rPr>
              <a:t>Detailed content and review on federal pharmacy laws, statutes, rules, regulations and a State Law Self-Study Guide. </a:t>
            </a:r>
          </a:p>
          <a:p>
            <a:pPr lvl="1"/>
            <a:r>
              <a:rPr lang="en-US" dirty="0">
                <a:ea typeface="+mn-lt"/>
                <a:cs typeface="+mn-lt"/>
              </a:rPr>
              <a:t>Included are 15-40 minute videos, corresponding PDF summaries, and 15-20 practice questions and answers per topic.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Questions or concerns contact </a:t>
            </a:r>
            <a:r>
              <a:rPr lang="en-US" dirty="0">
                <a:ea typeface="+mn-lt"/>
                <a:cs typeface="+mn-lt"/>
              </a:rPr>
              <a:t>William J. Feinberg, MBA, RPh</a:t>
            </a:r>
          </a:p>
          <a:p>
            <a:pPr lvl="1"/>
            <a:r>
              <a:rPr lang="en-US" dirty="0">
                <a:ea typeface="+mn-lt"/>
                <a:cs typeface="+mn-lt"/>
              </a:rPr>
              <a:t>Email:  </a:t>
            </a:r>
            <a:r>
              <a:rPr lang="en-US" dirty="0">
                <a:ea typeface="+mn-lt"/>
                <a:cs typeface="+mn-lt"/>
                <a:hlinkClick r:id="rId3"/>
              </a:rPr>
              <a:t>wfeinber@uwyo.edu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Phone: 847-226-5974</a:t>
            </a:r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62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B278-F138-418F-A242-DE3F27C3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Pre-NAPLEX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4A816-DE4A-4317-8380-19CCF81DE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Emailed Pre-NAPLEX voucher code and registration instructions</a:t>
            </a:r>
          </a:p>
          <a:p>
            <a:pPr marL="514350" indent="-514350">
              <a:buAutoNum type="arabicPeriod"/>
            </a:pPr>
            <a:endParaRPr lang="en-US" dirty="0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Complete  </a:t>
            </a:r>
            <a:r>
              <a:rPr lang="en-US" dirty="0">
                <a:ea typeface="+mn-lt"/>
                <a:cs typeface="+mn-lt"/>
                <a:hlinkClick r:id="rId2"/>
              </a:rPr>
              <a:t>Pre‐NAPLEX registration 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Choose “Individual”</a:t>
            </a:r>
          </a:p>
          <a:p>
            <a:pPr lvl="1"/>
            <a:r>
              <a:rPr lang="en-US" dirty="0">
                <a:ea typeface="+mn-lt"/>
                <a:cs typeface="+mn-lt"/>
              </a:rPr>
              <a:t>Enter NABP username/password (same one as when registered for PCOA)</a:t>
            </a:r>
          </a:p>
          <a:p>
            <a:pPr lvl="1"/>
            <a:r>
              <a:rPr lang="en-US" dirty="0">
                <a:ea typeface="+mn-lt"/>
                <a:cs typeface="+mn-lt"/>
              </a:rPr>
              <a:t>Choose “Exam Services”</a:t>
            </a:r>
          </a:p>
          <a:p>
            <a:pPr lvl="1"/>
            <a:r>
              <a:rPr lang="en-US" dirty="0">
                <a:ea typeface="+mn-lt"/>
                <a:cs typeface="+mn-lt"/>
              </a:rPr>
              <a:t>Choose ”PRE-NAPLEX</a:t>
            </a:r>
            <a:r>
              <a:rPr lang="en-US" baseline="30000" dirty="0">
                <a:ea typeface="+mn-lt"/>
                <a:cs typeface="+mn-lt"/>
              </a:rPr>
              <a:t>® </a:t>
            </a:r>
            <a:r>
              <a:rPr lang="en-US" dirty="0">
                <a:ea typeface="+mn-lt"/>
                <a:cs typeface="+mn-lt"/>
              </a:rPr>
              <a:t>Practice Exams”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Enter voucher number in "Payment Code“</a:t>
            </a:r>
          </a:p>
          <a:p>
            <a:pPr lvl="1"/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Once registered you have </a:t>
            </a:r>
            <a:r>
              <a:rPr lang="en-US" b="1" dirty="0"/>
              <a:t>7 days</a:t>
            </a:r>
            <a:r>
              <a:rPr lang="en-US" dirty="0"/>
              <a:t> to take the practice exam. </a:t>
            </a:r>
          </a:p>
          <a:p>
            <a:pPr marL="514350" indent="-514350">
              <a:buAutoNum type="arabicPeriod"/>
            </a:pPr>
            <a:endParaRPr lang="en-US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>
                <a:cs typeface="Calibri"/>
              </a:rPr>
              <a:t>100 questions in 140 minutes completed </a:t>
            </a:r>
            <a:r>
              <a:rPr lang="en-US">
                <a:cs typeface="Calibri"/>
              </a:rPr>
              <a:t>by </a:t>
            </a:r>
            <a:r>
              <a:rPr lang="en-US" b="1">
                <a:cs typeface="Calibri"/>
              </a:rPr>
              <a:t>05/31/21</a:t>
            </a:r>
            <a:endParaRPr lang="en-US" b="1" dirty="0"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>
                <a:ea typeface="+mn-lt"/>
                <a:cs typeface="+mn-lt"/>
              </a:rPr>
              <a:t>Receive scaled score via email and share with Drs. </a:t>
            </a:r>
            <a:r>
              <a:rPr lang="en-US" dirty="0" err="1">
                <a:ea typeface="+mn-lt"/>
                <a:cs typeface="+mn-lt"/>
              </a:rPr>
              <a:t>Howrie</a:t>
            </a:r>
            <a:r>
              <a:rPr lang="en-US" dirty="0">
                <a:ea typeface="+mn-lt"/>
                <a:cs typeface="+mn-lt"/>
              </a:rPr>
              <a:t> or Benedict</a:t>
            </a:r>
            <a:endParaRPr lang="en-US" dirty="0"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0F56C-3BA3-4B18-A9AF-F3D9B89C5ADB}"/>
              </a:ext>
            </a:extLst>
          </p:cNvPr>
          <p:cNvSpPr txBox="1"/>
          <p:nvPr/>
        </p:nvSpPr>
        <p:spPr>
          <a:xfrm>
            <a:off x="2371725" y="6311900"/>
            <a:ext cx="9451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NABP Customer Service:  847/391-4406   </a:t>
            </a:r>
            <a:r>
              <a:rPr lang="en-US" sz="1400" b="0" i="0" u="sng" dirty="0" err="1">
                <a:solidFill>
                  <a:srgbClr val="88182F"/>
                </a:solidFill>
                <a:effectLst/>
                <a:hlinkClick r:id="rId3"/>
              </a:rPr>
              <a:t>help@nabp.pharmacy</a:t>
            </a:r>
            <a:r>
              <a:rPr lang="en-US" sz="1400" b="0" i="0" u="sng" dirty="0">
                <a:solidFill>
                  <a:srgbClr val="88182F"/>
                </a:solidFill>
                <a:effectLst/>
              </a:rPr>
              <a:t>   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589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330A2AACB94478B4CC2F39002A861" ma:contentTypeVersion="13" ma:contentTypeDescription="Create a new document." ma:contentTypeScope="" ma:versionID="817d81689e299d5c6ec6b216ebfac64e">
  <xsd:schema xmlns:xsd="http://www.w3.org/2001/XMLSchema" xmlns:xs="http://www.w3.org/2001/XMLSchema" xmlns:p="http://schemas.microsoft.com/office/2006/metadata/properties" xmlns:ns3="ba28866e-f5dd-4244-9a9f-5ea6ca469195" xmlns:ns4="1c19515c-c7c5-4d54-a7fa-846a4eb38078" targetNamespace="http://schemas.microsoft.com/office/2006/metadata/properties" ma:root="true" ma:fieldsID="9a87f493e49819933e58ef24c4cf2806" ns3:_="" ns4:_="">
    <xsd:import namespace="ba28866e-f5dd-4244-9a9f-5ea6ca469195"/>
    <xsd:import namespace="1c19515c-c7c5-4d54-a7fa-846a4eb380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8866e-f5dd-4244-9a9f-5ea6ca4691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19515c-c7c5-4d54-a7fa-846a4eb3807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C7BF84-26B2-45B6-B68F-0709F2A732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DF58A9-F68A-4589-B65D-98E2064D0804}">
  <ds:schemaRefs>
    <ds:schemaRef ds:uri="ba28866e-f5dd-4244-9a9f-5ea6ca46919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c19515c-c7c5-4d54-a7fa-846a4eb3807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84FAB36-93F0-4770-B33E-962D88A5C1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28866e-f5dd-4244-9a9f-5ea6ca469195"/>
    <ds:schemaRef ds:uri="1c19515c-c7c5-4d54-a7fa-846a4eb380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2045</TotalTime>
  <Words>503</Words>
  <Application>Microsoft Office PowerPoint</Application>
  <PresentationFormat>Widescreen</PresentationFormat>
  <Paragraphs>89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Raising the Bar   NAPLEX Pass Rates </vt:lpstr>
      <vt:lpstr>Academic Success</vt:lpstr>
      <vt:lpstr>Academic Success</vt:lpstr>
      <vt:lpstr>2021 NAPLEX</vt:lpstr>
      <vt:lpstr>PittPharmacy Strategies to Improve </vt:lpstr>
      <vt:lpstr>NAPLEX/MJPE Review Course</vt:lpstr>
      <vt:lpstr>Pre-NAPLEX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Correlates of Academic Success CY 2017- 2019</dc:title>
  <dc:creator>Benedict, Neal</dc:creator>
  <cp:lastModifiedBy>Benedict, Neal</cp:lastModifiedBy>
  <cp:revision>154</cp:revision>
  <dcterms:created xsi:type="dcterms:W3CDTF">2020-09-29T12:53:40Z</dcterms:created>
  <dcterms:modified xsi:type="dcterms:W3CDTF">2021-05-24T14:08:30Z</dcterms:modified>
</cp:coreProperties>
</file>