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Economica"/>
      <p:regular r:id="rId14"/>
      <p:bold r:id="rId15"/>
      <p:italic r:id="rId16"/>
      <p:boldItalic r:id="rId17"/>
    </p:embeddedFont>
    <p:embeddedFont>
      <p:font typeface="Roboto"/>
      <p:regular r:id="rId18"/>
      <p:bold r:id="rId19"/>
      <p:italic r:id="rId20"/>
      <p:boldItalic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OpenSans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Economica-bold.fntdata"/><Relationship Id="rId14" Type="http://schemas.openxmlformats.org/officeDocument/2006/relationships/font" Target="fonts/Economica-regular.fntdata"/><Relationship Id="rId17" Type="http://schemas.openxmlformats.org/officeDocument/2006/relationships/font" Target="fonts/Economica-boldItalic.fntdata"/><Relationship Id="rId16" Type="http://schemas.openxmlformats.org/officeDocument/2006/relationships/font" Target="fonts/Economica-italic.fntdata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1044cc192_0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1044cc192_0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1044cc192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1044cc192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1044cc192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1044cc192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1044cc192_0_4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1044cc192_0_4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1044cc192_0_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1044cc192_0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1044cc192_0_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1044cc192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f615905e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f615905e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mailto:mlc113@pitt.edu" TargetMode="External"/><Relationship Id="rId4" Type="http://schemas.openxmlformats.org/officeDocument/2006/relationships/hyperlink" Target="mailto:mgm62@pitt.edu" TargetMode="External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mailto:raa139@pitt.edu" TargetMode="External"/><Relationship Id="rId4" Type="http://schemas.openxmlformats.org/officeDocument/2006/relationships/hyperlink" Target="mailto:raa139@pitt.edu" TargetMode="External"/><Relationship Id="rId5" Type="http://schemas.openxmlformats.org/officeDocument/2006/relationships/hyperlink" Target="mailto:mem259@pitt.edu" TargetMode="External"/><Relationship Id="rId6" Type="http://schemas.openxmlformats.org/officeDocument/2006/relationships/image" Target="../media/image3.png"/><Relationship Id="rId7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jwi8@pitt.edu" TargetMode="External"/><Relationship Id="rId4" Type="http://schemas.openxmlformats.org/officeDocument/2006/relationships/hyperlink" Target="mailto:amw224@pitt.edu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pol12@pitt.edu" TargetMode="External"/><Relationship Id="rId4" Type="http://schemas.openxmlformats.org/officeDocument/2006/relationships/hyperlink" Target="mailto:daa68@pitt.edu" TargetMode="External"/><Relationship Id="rId5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pitt.sshp@gmail.com" TargetMode="External"/><Relationship Id="rId4" Type="http://schemas.openxmlformats.org/officeDocument/2006/relationships/hyperlink" Target="mailto:olb13@pitt.edu" TargetMode="External"/><Relationship Id="rId5" Type="http://schemas.openxmlformats.org/officeDocument/2006/relationships/hyperlink" Target="mailto:nmp58@pitt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C4587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1456350"/>
            <a:ext cx="3054600" cy="223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SSHP Professional Projects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138125" y="3687155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J</a:t>
            </a:r>
            <a:r>
              <a:rPr lang="en" sz="2500">
                <a:solidFill>
                  <a:srgbClr val="FFFFFF"/>
                </a:solidFill>
              </a:rPr>
              <a:t>oin our Facebook group:</a:t>
            </a:r>
            <a:endParaRPr sz="25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</a:rPr>
              <a:t>SSHP Professional Projects 2018-2019</a:t>
            </a:r>
            <a:endParaRPr sz="2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0" y="16967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Poison Prevention</a:t>
            </a:r>
            <a:endParaRPr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139850" y="1200675"/>
            <a:ext cx="88950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Mr. Yuk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Educates kids in pre-school-1st grade about poisons and what to do if someone ingests something toxic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Monday’s around 4 pm, variable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Alcohol Education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Educates freshman about what to do if someone drinks too much &amp; busts myths about alcohol consumption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Sunday afternoons/evenings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Opioid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Sci-Tech week at Carnegie Science Center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First week of November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Teaches high school students about overdose and narcan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Contacts: Kelly Jenniches (kaj60@pitt.edu), Megha Patel (map273@pitt.edu), Alissa Pastino (arp108@pitt.edu)</a:t>
            </a: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65798" cy="117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4225" y="0"/>
            <a:ext cx="2168550" cy="1335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Antibiotic Stewardship: </a:t>
            </a:r>
            <a:r>
              <a:rPr lang="en" sz="2400"/>
              <a:t>pittantibioticstewardship@gmail.com</a:t>
            </a:r>
            <a:endParaRPr sz="2400"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11700" y="1225225"/>
            <a:ext cx="8520600" cy="37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Problem - bad bugs, no new drugs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2050: ABX-R mortality to surpass cancer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19yo F successful remission after AML. ~1 year later, resistant Pseudomonas infection. Colistin (nephrotoxic) failed, fell into septic shock, and succumbed within 48 hours.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Daptomycin (+) 15 years ago, fluoroquinolones (-) over 40 years ago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Stewardship - prudent use of antibiotics in clinical settings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Now required by Joint Commission in federally funded hospitals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Often led or co-led by pharmacists  → opportunity!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Project Opportunities: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Antibiotics Awareness Week: November 12 - 18th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Be Antibiotics Aware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IDstewardship.com - publication opportunity!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Interprofessional Case Conference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Guest speakers - great team at UPMC (Potoski, Falcione, McCreary, Marini)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Contraception</a:t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154750" y="1147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host workshops with different groups of women on campus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Sororities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Residence Halls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 &amp; A style workshop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Expanded this year beyond contraception to include additional women’s health topics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STIs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UTIs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Contacts: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Marissa Campagna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(</a:t>
            </a:r>
            <a:r>
              <a:rPr lang="en" u="sng">
                <a:solidFill>
                  <a:schemeClr val="hlink"/>
                </a:solidFill>
                <a:hlinkClick r:id="rId3"/>
              </a:rPr>
              <a:t>mlc113@pitt.edu</a:t>
            </a:r>
            <a:r>
              <a:rPr lang="en"/>
              <a:t>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Madison McConnell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(</a:t>
            </a:r>
            <a:r>
              <a:rPr lang="en" u="sng">
                <a:solidFill>
                  <a:schemeClr val="hlink"/>
                </a:solidFill>
                <a:hlinkClick r:id="rId4"/>
              </a:rPr>
              <a:t>mgm62@pitt.edu</a:t>
            </a:r>
            <a:r>
              <a:rPr lang="en"/>
              <a:t>) </a:t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 rotWithShape="1">
          <a:blip r:embed="rId5">
            <a:alphaModFix/>
          </a:blip>
          <a:srcRect b="0" l="0" r="0" t="23365"/>
          <a:stretch/>
        </p:blipFill>
        <p:spPr>
          <a:xfrm>
            <a:off x="3595050" y="2656250"/>
            <a:ext cx="4800376" cy="218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Men’s Health</a:t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1053400"/>
            <a:ext cx="8520600" cy="39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Deliver a pre-made presentation/tabling about a selected topic by group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Exercise/form and injury self-care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➢"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Dietary/lifting supplements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➢"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Substance use/abuse, Smoking/Vaping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➢"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Common disease states affecting young and elderly men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➢"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Sexual health &amp; STIs/HIV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Sites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ASCEND, The Climbing Wall, Rite Aid, Giant Eagle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Campus fraternities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Contact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Rish Arora (</a:t>
            </a:r>
            <a:r>
              <a:rPr lang="en" u="sng">
                <a:solidFill>
                  <a:schemeClr val="hlink"/>
                </a:solidFill>
                <a:hlinkClick r:id="rId3"/>
              </a:rPr>
              <a:t>raa139</a:t>
            </a:r>
            <a:r>
              <a:rPr lang="en" u="sng">
                <a:solidFill>
                  <a:schemeClr val="hlink"/>
                </a:solidFill>
                <a:hlinkClick r:id="rId4"/>
              </a:rPr>
              <a:t>@pitt.edu</a:t>
            </a:r>
            <a:r>
              <a:rPr lang="en"/>
              <a:t>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Mitchell Mirabile (</a:t>
            </a:r>
            <a:r>
              <a:rPr lang="en" u="sng">
                <a:solidFill>
                  <a:schemeClr val="hlink"/>
                </a:solidFill>
                <a:hlinkClick r:id="rId5"/>
              </a:rPr>
              <a:t>mem259@pitt.edu</a:t>
            </a:r>
            <a:r>
              <a:rPr lang="en"/>
              <a:t>)</a:t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05250" y="2821150"/>
            <a:ext cx="2113850" cy="211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81424" y="1585475"/>
            <a:ext cx="1405999" cy="105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 Donation Awareness</a:t>
            </a:r>
            <a:endParaRPr/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Partner with the Center for Organ Recovery and Education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not-for-profit organ procurement organizations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Healthy U Fair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Transplant pharmacy  lectures with Dr. Schonder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Learn about what it means to be part of the team in the transplant unit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 School Presentations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Organ Donation Awareness Day in April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Contact info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Jarad (</a:t>
            </a:r>
            <a:r>
              <a:rPr lang="en" u="sng">
                <a:solidFill>
                  <a:schemeClr val="hlink"/>
                </a:solidFill>
                <a:hlinkClick r:id="rId3"/>
              </a:rPr>
              <a:t>jwi8@pitt.edu</a:t>
            </a:r>
            <a:r>
              <a:rPr lang="en"/>
              <a:t>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Abbey (</a:t>
            </a:r>
            <a:r>
              <a:rPr lang="en" u="sng">
                <a:solidFill>
                  <a:schemeClr val="hlink"/>
                </a:solidFill>
                <a:hlinkClick r:id="rId4"/>
              </a:rPr>
              <a:t>amw224@pitt.edu</a:t>
            </a:r>
            <a:r>
              <a:rPr lang="en"/>
              <a:t>)</a:t>
            </a: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0150" y="173225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79201" y="3064975"/>
            <a:ext cx="2415949" cy="1811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Psychiatric Support</a:t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table at </a:t>
            </a:r>
            <a:r>
              <a:rPr lang="en" u="sng"/>
              <a:t>Forbes Pharmacy</a:t>
            </a:r>
            <a:r>
              <a:rPr lang="en"/>
              <a:t> and </a:t>
            </a:r>
            <a:r>
              <a:rPr lang="en" u="sng"/>
              <a:t>Mercy Behavioral Health </a:t>
            </a:r>
            <a:endParaRPr u="sng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Fall: </a:t>
            </a:r>
            <a:r>
              <a:rPr b="1" lang="en">
                <a:solidFill>
                  <a:srgbClr val="980000"/>
                </a:solidFill>
              </a:rPr>
              <a:t>10/4 (1-3PM) ; 11/27 (12-2PM) ; TBD</a:t>
            </a:r>
            <a:endParaRPr b="1">
              <a:solidFill>
                <a:srgbClr val="980000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Educate patients with mental illness about current immunizations</a:t>
            </a:r>
            <a:endParaRPr sz="16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Flu shot, Hepatitis C vaccine, and HPV vaccine 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Inform patients about the importance of medication adherence </a:t>
            </a:r>
            <a:endParaRPr sz="16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/>
              <a:t>Information sheets, tips and reminders to help them remember </a:t>
            </a:r>
            <a:endParaRPr sz="15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Spring:</a:t>
            </a:r>
            <a:endParaRPr b="1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Educate patients on OTC medications </a:t>
            </a:r>
            <a:endParaRPr sz="16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/>
              <a:t>Different OTC medications that have no negative interactions with their Rx</a:t>
            </a:r>
            <a:endParaRPr sz="15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Informative session on disease states</a:t>
            </a:r>
            <a:endParaRPr sz="16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/>
              <a:t>Serve a supportive </a:t>
            </a:r>
            <a:r>
              <a:rPr lang="en" sz="1500"/>
              <a:t>resource</a:t>
            </a:r>
            <a:r>
              <a:rPr lang="en" sz="1500"/>
              <a:t> for </a:t>
            </a:r>
            <a:r>
              <a:rPr lang="en" sz="1500"/>
              <a:t>vulnerable</a:t>
            </a:r>
            <a:r>
              <a:rPr lang="en" sz="1500"/>
              <a:t> population with Dx like diabetes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Contact info: Polina (</a:t>
            </a:r>
            <a:r>
              <a:rPr lang="en" sz="1500" u="sng">
                <a:solidFill>
                  <a:schemeClr val="hlink"/>
                </a:solidFill>
                <a:hlinkClick r:id="rId3"/>
              </a:rPr>
              <a:t>pol12@pitt.edu</a:t>
            </a:r>
            <a:r>
              <a:rPr lang="en" sz="1500"/>
              <a:t>) &amp; Dana (</a:t>
            </a:r>
            <a:r>
              <a:rPr lang="en" sz="1500" u="sng">
                <a:solidFill>
                  <a:schemeClr val="hlink"/>
                </a:solidFill>
                <a:hlinkClick r:id="rId4"/>
              </a:rPr>
              <a:t>daa68@pitt.edu</a:t>
            </a:r>
            <a:r>
              <a:rPr lang="en" sz="1500"/>
              <a:t>) </a:t>
            </a:r>
            <a:endParaRPr sz="1500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35600" y="155563"/>
            <a:ext cx="2048900" cy="99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315925"/>
            <a:ext cx="8520600" cy="18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sure to sign in and indicate which projects you are interested in</a:t>
            </a:r>
            <a:endParaRPr/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2797350"/>
            <a:ext cx="8520600" cy="17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us:   </a:t>
            </a:r>
            <a:r>
              <a:rPr lang="en" u="sng">
                <a:solidFill>
                  <a:schemeClr val="hlink"/>
                </a:solidFill>
                <a:hlinkClick r:id="rId3"/>
              </a:rPr>
              <a:t>pitt.sshp@gmail.com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Facebook: SSHP Professional Projects 2018-2019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Funto Babalola </a:t>
            </a:r>
            <a:r>
              <a:rPr lang="en" u="sng">
                <a:solidFill>
                  <a:schemeClr val="hlink"/>
                </a:solidFill>
                <a:hlinkClick r:id="rId4"/>
              </a:rPr>
              <a:t>olb13@pitt.edu</a:t>
            </a:r>
            <a:r>
              <a:rPr lang="en"/>
              <a:t> &amp; </a:t>
            </a:r>
            <a:r>
              <a:rPr lang="en"/>
              <a:t>Niti Patel </a:t>
            </a:r>
            <a:r>
              <a:rPr lang="en" u="sng">
                <a:solidFill>
                  <a:schemeClr val="hlink"/>
                </a:solidFill>
                <a:hlinkClick r:id="rId5"/>
              </a:rPr>
              <a:t>nmp58@pitt.edu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