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C35C-1FF6-4570-BCEB-EF0320FD0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06DA4-7A49-49EA-BBBB-ECA15A4D7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E684A-DEEF-4F9C-B8D5-4A14F870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B6536-385D-49C6-AF73-2AD7689D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3EF1-28D9-4685-A3C6-F296DC87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F9F2-8427-4988-9ECD-1C70E594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1CE7A-0C74-4D68-B97A-1F1B13ABD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3BC0-5D19-4B68-9EC3-0F727B8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A740-D5DB-4AAA-9289-E1FB5927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4D42-56E0-430C-9384-DB5149DE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9DD0B-6DDA-49CF-B97A-1152F1F27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CCB18-5BF9-49F4-9A58-2369BF84B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C0F76-D8FE-4560-AC5F-D7BCC913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44BC-998E-4B64-9F40-4D44A84B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F738-ED31-420C-AA8E-BF67D19D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F7A7-3D80-475F-BED4-2212F84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2EC6-E868-406C-8649-9E63A0DD7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01260-EA3D-48E4-99AB-DB2240EF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CDF3-8284-4BE7-B8F5-424688E7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133E-BDE0-4CEE-8407-89C9FA53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17AE-9AEF-433B-ACDF-B2A1FC9E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F00F7-91E9-4158-972B-884AE2B1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1448-033F-41D1-BF39-16957A22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8EEEC-8E3F-4ECF-92E2-60C7993E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2D94-B514-452B-B1E0-471A8EFD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FB15-AB76-47C1-A467-53819DE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04EF-E0E6-48D5-A5BD-3F1D32E4F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2BC8C-9B9F-419C-93E7-6804E08EF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17AF9-E269-4C5F-A476-B0E16675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6A81E-16E2-43E4-895A-F800CFC1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AA203-C4D2-404E-B191-79B95E2B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B6F9-2988-4E67-BD3D-8E4AB524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4F121-7255-420F-BB64-5E04027E9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F149E-590B-44E8-A5C0-BB2D36D74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F17FA-8E44-4064-9CF9-FCFD083AA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52B41-B6F6-49AD-9669-FA92A2506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2F73DF-F70C-4AA6-8551-47FB6E68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DA8E1-3130-4499-B897-1BED9981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D5C52-1BC3-439C-BD83-0C165A82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6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064F-AD5F-4519-BE1C-2442C7D0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99013-524B-4142-803C-11443608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090C-14E2-4EC1-8CEC-155C853B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02FA4-B221-44A2-8A8A-C8D2FF4C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04138-1391-4286-A366-07B04CD2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D9500-9493-4038-AC51-EB690968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0FCC6-1E72-4A4F-81C7-6C41B2B5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92D3-6DA2-49A1-8687-8340C453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476D-B516-44A8-B344-A959DFD2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0904-AD5A-4069-9249-C97A8B41D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79C60-1A91-4FE8-AB51-F76AD39A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1D5F9-AC82-4016-A3B2-F75A8682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0E43-017E-47BE-B0FE-BE85D046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8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4894-3039-4158-8977-7A6B00F6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2D132-495E-4E2E-B000-8469701F1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508A8-C14B-4B85-BD83-06E4C248C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0B0EA-8A83-4217-B2FD-5AC6CB0F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9D52C-122C-4F07-8547-09079546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D03C5-B042-4264-8DDC-913385FD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7BE80-1B64-49A1-A822-D835AC15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74B37-E110-40F5-A9BF-DA4377EE5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408E-F948-4587-930B-5EEE673C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DCD3-563B-4555-92F3-B32A922D6CF5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3B4A-3E03-4C2E-9FCD-95E5498D9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EC26-ECCE-4762-BF96-C68A6793B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F0F66-5311-4AAC-98BC-26E480CC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downloa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5686-BB34-47EA-8E5E-A78FB361D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Zotero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7B25A-7CC6-4719-9E8E-FDC4E52BC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PittPharmacy</a:t>
            </a:r>
          </a:p>
        </p:txBody>
      </p:sp>
    </p:spTree>
    <p:extLst>
      <p:ext uri="{BB962C8B-B14F-4D97-AF65-F5344CB8AC3E}">
        <p14:creationId xmlns:p14="http://schemas.microsoft.com/office/powerpoint/2010/main" val="418903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C006C-5B68-4A84-97F8-828668A6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1C563C-A9A7-4264-ACAF-B47BC1A64A31}"/>
              </a:ext>
            </a:extLst>
          </p:cNvPr>
          <p:cNvSpPr/>
          <p:nvPr/>
        </p:nvSpPr>
        <p:spPr>
          <a:xfrm>
            <a:off x="147484" y="0"/>
            <a:ext cx="2222090" cy="18582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217B9-47A5-4033-9AD6-C6FF7C3A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C343645-5B37-4332-B4AE-D18978B728AD}"/>
              </a:ext>
            </a:extLst>
          </p:cNvPr>
          <p:cNvSpPr/>
          <p:nvPr/>
        </p:nvSpPr>
        <p:spPr>
          <a:xfrm>
            <a:off x="2556387" y="0"/>
            <a:ext cx="1042219" cy="1022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3EF58D-D682-4D51-AC83-8AE9487A2EAF}"/>
              </a:ext>
            </a:extLst>
          </p:cNvPr>
          <p:cNvSpPr/>
          <p:nvPr/>
        </p:nvSpPr>
        <p:spPr>
          <a:xfrm>
            <a:off x="1032388" y="766916"/>
            <a:ext cx="501445" cy="51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5E3FFD-6FD7-49C8-BAA2-B118D8179C0B}"/>
              </a:ext>
            </a:extLst>
          </p:cNvPr>
          <p:cNvSpPr/>
          <p:nvPr/>
        </p:nvSpPr>
        <p:spPr>
          <a:xfrm>
            <a:off x="0" y="3755922"/>
            <a:ext cx="1735394" cy="471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17766B-7217-4029-B11D-BCE7F914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6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6F64D1-6D99-4A3F-9D44-2AA52A6073AF}"/>
              </a:ext>
            </a:extLst>
          </p:cNvPr>
          <p:cNvSpPr/>
          <p:nvPr/>
        </p:nvSpPr>
        <p:spPr>
          <a:xfrm>
            <a:off x="117987" y="2733367"/>
            <a:ext cx="3765756" cy="471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9F6AB39-BD8E-4E21-9F03-B92446F52093}"/>
              </a:ext>
            </a:extLst>
          </p:cNvPr>
          <p:cNvSpPr/>
          <p:nvPr/>
        </p:nvSpPr>
        <p:spPr>
          <a:xfrm rot="3683361">
            <a:off x="483217" y="1066863"/>
            <a:ext cx="2333696" cy="1111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download link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FB0683-FEE6-4871-987F-8AD2B2288F7C}"/>
              </a:ext>
            </a:extLst>
          </p:cNvPr>
          <p:cNvSpPr/>
          <p:nvPr/>
        </p:nvSpPr>
        <p:spPr>
          <a:xfrm rot="3683361">
            <a:off x="-2421" y="4476135"/>
            <a:ext cx="2333696" cy="1111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download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5758DC-E1DF-4AF8-8FC1-CE0D94CE892A}"/>
              </a:ext>
            </a:extLst>
          </p:cNvPr>
          <p:cNvSpPr/>
          <p:nvPr/>
        </p:nvSpPr>
        <p:spPr>
          <a:xfrm>
            <a:off x="0" y="6007510"/>
            <a:ext cx="2300748" cy="550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0F570-DB10-4000-BEFA-EDC3CF9E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B875-B263-43F1-B99E-9B77401A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9141-1BA4-4EFF-9E28-FE9EBBDE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let me know if you’re having any trouble</a:t>
            </a:r>
          </a:p>
        </p:txBody>
      </p:sp>
    </p:spTree>
    <p:extLst>
      <p:ext uri="{BB962C8B-B14F-4D97-AF65-F5344CB8AC3E}">
        <p14:creationId xmlns:p14="http://schemas.microsoft.com/office/powerpoint/2010/main" val="379958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178F-35B7-4A14-8686-AF51248C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by downloading and installing “Zotero 5.0” AND “Zotero Connector”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CD3B-F3B0-4A5F-8947-7829DE25D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both at:  </a:t>
            </a:r>
            <a:r>
              <a:rPr lang="en-US" dirty="0">
                <a:hlinkClick r:id="rId2"/>
              </a:rPr>
              <a:t>https://www.zotero.org/download/</a:t>
            </a:r>
            <a:endParaRPr lang="en-US" dirty="0"/>
          </a:p>
          <a:p>
            <a:r>
              <a:rPr lang="en-US" dirty="0"/>
              <a:t>You may need to make </a:t>
            </a:r>
            <a:r>
              <a:rPr lang="en-US"/>
              <a:t>a free account.</a:t>
            </a:r>
            <a:endParaRPr lang="en-US" dirty="0"/>
          </a:p>
          <a:p>
            <a:r>
              <a:rPr lang="en-US" dirty="0"/>
              <a:t>Zotero 5.0 is the main software</a:t>
            </a:r>
          </a:p>
          <a:p>
            <a:r>
              <a:rPr lang="en-US" dirty="0"/>
              <a:t>Zotero connector adds a button to your internet browser (Chrome, Safari, etc.) that allows you to automatically cite an article from the internet.</a:t>
            </a:r>
          </a:p>
          <a:p>
            <a:r>
              <a:rPr lang="en-US" dirty="0"/>
              <a:t>See next slide for screenshots of how to use Zotero Connector on Google Chrome</a:t>
            </a:r>
          </a:p>
        </p:txBody>
      </p:sp>
    </p:spTree>
    <p:extLst>
      <p:ext uri="{BB962C8B-B14F-4D97-AF65-F5344CB8AC3E}">
        <p14:creationId xmlns:p14="http://schemas.microsoft.com/office/powerpoint/2010/main" val="269148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CF64BA-20D6-495B-A393-CAA24F9B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D80E1FA-9CF1-4AD7-A591-9E00A2CAB49D}"/>
              </a:ext>
            </a:extLst>
          </p:cNvPr>
          <p:cNvSpPr/>
          <p:nvPr/>
        </p:nvSpPr>
        <p:spPr>
          <a:xfrm>
            <a:off x="11366091" y="147485"/>
            <a:ext cx="698090" cy="599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F71C7DC-CFC4-4341-9679-76625D065983}"/>
              </a:ext>
            </a:extLst>
          </p:cNvPr>
          <p:cNvSpPr/>
          <p:nvPr/>
        </p:nvSpPr>
        <p:spPr>
          <a:xfrm>
            <a:off x="8809704" y="245806"/>
            <a:ext cx="2556387" cy="501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save article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9D2E5-90F0-4200-9548-25B841827E11}"/>
              </a:ext>
            </a:extLst>
          </p:cNvPr>
          <p:cNvSpPr/>
          <p:nvPr/>
        </p:nvSpPr>
        <p:spPr>
          <a:xfrm>
            <a:off x="9134167" y="5152104"/>
            <a:ext cx="2831691" cy="1268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A88C9E-6422-4318-9A8B-E37AFD43F134}"/>
              </a:ext>
            </a:extLst>
          </p:cNvPr>
          <p:cNvSpPr/>
          <p:nvPr/>
        </p:nvSpPr>
        <p:spPr>
          <a:xfrm rot="1099525">
            <a:off x="4917572" y="3999123"/>
            <a:ext cx="4216595" cy="1880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show up when Zotero recognizes the article and saves it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404DA-6EA5-4307-B7FF-D76360C63F70}"/>
              </a:ext>
            </a:extLst>
          </p:cNvPr>
          <p:cNvSpPr/>
          <p:nvPr/>
        </p:nvSpPr>
        <p:spPr>
          <a:xfrm>
            <a:off x="7969045" y="6420465"/>
            <a:ext cx="54569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58C1CCA-D745-4FC6-924D-1E1D307C96AD}"/>
              </a:ext>
            </a:extLst>
          </p:cNvPr>
          <p:cNvSpPr/>
          <p:nvPr/>
        </p:nvSpPr>
        <p:spPr>
          <a:xfrm rot="381001">
            <a:off x="6081973" y="6169740"/>
            <a:ext cx="1887793" cy="501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Zotero shortcut</a:t>
            </a:r>
          </a:p>
        </p:txBody>
      </p:sp>
    </p:spTree>
    <p:extLst>
      <p:ext uri="{BB962C8B-B14F-4D97-AF65-F5344CB8AC3E}">
        <p14:creationId xmlns:p14="http://schemas.microsoft.com/office/powerpoint/2010/main" val="390361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DC72-88FB-442C-86FC-E0182463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50"/>
            <a:ext cx="10515600" cy="1325563"/>
          </a:xfrm>
        </p:spPr>
        <p:txBody>
          <a:bodyPr/>
          <a:lstStyle/>
          <a:p>
            <a:r>
              <a:rPr lang="en-US" dirty="0"/>
              <a:t>How to cite using Zotero (After saving the article via Zotero Connector)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114B-84DD-4979-BEE4-D07D074A5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455174"/>
            <a:ext cx="11385754" cy="5181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Zotero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article in your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on the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“Create Bibliography for Item…”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sure the same options are selected</a:t>
            </a:r>
          </a:p>
          <a:p>
            <a:pPr lvl="1"/>
            <a:r>
              <a:rPr lang="en-US" dirty="0"/>
              <a:t>Citation Style = American Journal of Health-System Pharmacy</a:t>
            </a:r>
          </a:p>
          <a:p>
            <a:pPr lvl="1"/>
            <a:r>
              <a:rPr lang="en-US" dirty="0"/>
              <a:t>Output Mode = Bibliography</a:t>
            </a:r>
          </a:p>
          <a:p>
            <a:pPr lvl="1"/>
            <a:r>
              <a:rPr lang="en-US" dirty="0"/>
              <a:t>Output Method = Copy to Clipboard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“OK”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and click “Paste” into your desired document for your citation!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Edit citation as necessary (see email for minor differences between Zotero citation and what PittPharmacy wants)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NOTE: SCREENSHOTS ON NEXT 3 SLIDES</a:t>
            </a:r>
          </a:p>
        </p:txBody>
      </p:sp>
    </p:spTree>
    <p:extLst>
      <p:ext uri="{BB962C8B-B14F-4D97-AF65-F5344CB8AC3E}">
        <p14:creationId xmlns:p14="http://schemas.microsoft.com/office/powerpoint/2010/main" val="36782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C95BF-90D5-419F-B2F9-DB3DEFA8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A44CA-EAE3-470C-8B81-9134CD66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0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1F71D-38F5-4292-B3F4-DD959581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1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05D1-1B3B-442F-A650-D38BFA5E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will look like when you’re done and things to edit: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2BE0-6955-4056-9799-76D799F7C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Zotero ASHP Style: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Gerwig</a:t>
            </a:r>
            <a:r>
              <a:rPr lang="en-US" dirty="0">
                <a:highlight>
                  <a:srgbClr val="FFFF00"/>
                </a:highlight>
              </a:rPr>
              <a:t> M, Niehaus L, </a:t>
            </a:r>
            <a:r>
              <a:rPr lang="en-US" dirty="0" err="1">
                <a:highlight>
                  <a:srgbClr val="FFFF00"/>
                </a:highlight>
              </a:rPr>
              <a:t>Stude</a:t>
            </a:r>
            <a:r>
              <a:rPr lang="en-US" dirty="0">
                <a:highlight>
                  <a:srgbClr val="FFFF00"/>
                </a:highlight>
              </a:rPr>
              <a:t> P, </a:t>
            </a:r>
            <a:r>
              <a:rPr lang="en-US" dirty="0" err="1">
                <a:highlight>
                  <a:srgbClr val="FFFF00"/>
                </a:highlight>
              </a:rPr>
              <a:t>Katsarava</a:t>
            </a:r>
            <a:r>
              <a:rPr lang="en-US" dirty="0">
                <a:highlight>
                  <a:srgbClr val="FFFF00"/>
                </a:highlight>
              </a:rPr>
              <a:t> Z, Diener HC. </a:t>
            </a:r>
            <a:r>
              <a:rPr lang="en-US" dirty="0"/>
              <a:t>Beta-blocker migraine prophylaxis affects the excitability of the visual cortex as revealed by transcranial magnetic stimulation. J Headache Pain. 2012;13(1):83-89. </a:t>
            </a:r>
            <a:r>
              <a:rPr lang="en-US" dirty="0">
                <a:highlight>
                  <a:srgbClr val="FFFF00"/>
                </a:highlight>
              </a:rPr>
              <a:t>doi:10.1007/s10194-011-0401-x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PittPharmacy Style:</a:t>
            </a:r>
          </a:p>
          <a:p>
            <a:pPr marL="0" indent="0">
              <a:buNone/>
            </a:pPr>
            <a:r>
              <a:rPr lang="en-US" dirty="0" err="1"/>
              <a:t>Gerwig</a:t>
            </a:r>
            <a:r>
              <a:rPr lang="en-US" dirty="0"/>
              <a:t> M, Niehaus L, </a:t>
            </a:r>
            <a:r>
              <a:rPr lang="en-US" dirty="0" err="1"/>
              <a:t>Stude</a:t>
            </a:r>
            <a:r>
              <a:rPr lang="en-US" dirty="0"/>
              <a:t> P</a:t>
            </a:r>
            <a:r>
              <a:rPr lang="en-US" dirty="0">
                <a:highlight>
                  <a:srgbClr val="FFFF00"/>
                </a:highlight>
              </a:rPr>
              <a:t>, et al</a:t>
            </a:r>
            <a:r>
              <a:rPr lang="en-US" dirty="0"/>
              <a:t>. Beta-blocker migraine prophylaxis affects the excitability of the visual cortex as revealed by transcranial magnetic stimulation. J Headache Pain. 2012;13(1):83-89.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"List all authors when four or fewer; when five or more, list only the first three and add et al.” – Pitt style sheet. Also delete the “</a:t>
            </a:r>
            <a:r>
              <a:rPr lang="en-US" dirty="0" err="1"/>
              <a:t>doi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6600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0B6D-2924-46F9-B417-7548602A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Zotero does not come with the ASHP format. Here’s how to add it on easily.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2F19-1449-47E6-88B2-9AEDE38C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Zotero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toolbar and click “Preferences”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“Cite”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“Styles”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“Get additional styles…” (will take you online)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“American Journal of Health-System Pharmacy” and click the link. It will begin downloading a “.</a:t>
            </a:r>
            <a:r>
              <a:rPr lang="en-US" dirty="0" err="1"/>
              <a:t>csl</a:t>
            </a:r>
            <a:r>
              <a:rPr lang="en-US" dirty="0"/>
              <a:t>” file. Open file when complete.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Zotero and click “install” (opening the .</a:t>
            </a:r>
            <a:r>
              <a:rPr lang="en-US" dirty="0" err="1"/>
              <a:t>csl</a:t>
            </a:r>
            <a:r>
              <a:rPr lang="en-US" dirty="0"/>
              <a:t> file should have automatically taken you back to Zotero)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You’re done!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NOTE: SCREENSHOTS ON NEXT 4 SLIDES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5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473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How to Zotero</vt:lpstr>
      <vt:lpstr>Start by downloading and installing “Zotero 5.0” AND “Zotero Connector”</vt:lpstr>
      <vt:lpstr>PowerPoint Presentation</vt:lpstr>
      <vt:lpstr>How to cite using Zotero (After saving the article via Zotero Connector)</vt:lpstr>
      <vt:lpstr>PowerPoint Presentation</vt:lpstr>
      <vt:lpstr>PowerPoint Presentation</vt:lpstr>
      <vt:lpstr>PowerPoint Presentation</vt:lpstr>
      <vt:lpstr>What it will look like when you’re done and things to edit:</vt:lpstr>
      <vt:lpstr>Basic Zotero does not come with the ASHP format. Here’s how to add it on easily.</vt:lpstr>
      <vt:lpstr>PowerPoint Presentation</vt:lpstr>
      <vt:lpstr>PowerPoint Presentation</vt:lpstr>
      <vt:lpstr>PowerPoint Presentation</vt:lpstr>
      <vt:lpstr>PowerPoint Presentation</vt:lpstr>
      <vt:lpstr>Enjoy!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Zotero</dc:title>
  <dc:creator>Mohamed Kashkoush</dc:creator>
  <cp:lastModifiedBy>Mohamed Kashkoush</cp:lastModifiedBy>
  <cp:revision>6</cp:revision>
  <dcterms:created xsi:type="dcterms:W3CDTF">2018-02-25T00:15:07Z</dcterms:created>
  <dcterms:modified xsi:type="dcterms:W3CDTF">2018-02-25T00:57:50Z</dcterms:modified>
</cp:coreProperties>
</file>