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65" r:id="rId7"/>
    <p:sldId id="260" r:id="rId8"/>
    <p:sldId id="261" r:id="rId9"/>
    <p:sldId id="266" r:id="rId10"/>
    <p:sldId id="267" r:id="rId11"/>
    <p:sldId id="272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2554-7201-4BD0-BDFD-FFCFFF22D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1DF31-9E22-4645-AF60-B7ACAEDD9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FBAA-8EFD-41B1-B3FF-875A58A2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9E3F-3751-4185-9496-E572B0FC369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D9001-1C5C-454C-B220-2701515A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E1247-0736-446D-B076-17E36E0D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60F-2DF1-40CA-A244-04EE20E10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2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3A394-82AD-4DC8-B010-D8A4B848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B7FFA-00BE-42F9-848D-115217B27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FFE1-6EDA-4A77-87DF-3E7C902C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9E3F-3751-4185-9496-E572B0FC369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CE440-84F4-4EB0-B989-31533279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E9129-E6B6-4E94-A096-D43083D9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60F-2DF1-40CA-A244-04EE20E10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2B49F-6E5B-46E0-B802-D54276766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FB95F-20F8-4D20-9E8B-C00E3C4CA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ABDE5-B17E-4002-AF84-14057461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9E3F-3751-4185-9496-E572B0FC369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9EB2F-C98F-4E4E-A4D0-CA0BA1F0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5E188-C9B4-4CC6-B24D-8D252B68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60F-2DF1-40CA-A244-04EE20E10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8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E3F9A-5C31-4119-B6E4-B5FFB9B2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34083-D5F2-43F7-8A64-F1E7471B5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363A1-F988-4F25-A5E8-74124226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9E3F-3751-4185-9496-E572B0FC369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1820B-0F37-4056-90EC-DE5027FF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A7EC2-5F09-4DC8-81A2-35948B2E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60F-2DF1-40CA-A244-04EE20E10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0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C464-27BA-4D34-B568-1A03EC82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3355-EBC1-4863-9865-1E7D36A0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146D6-2C73-44EF-98B0-641E6B87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9E3F-3751-4185-9496-E572B0FC369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A658C-24E6-4298-A79C-D9114A36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09423-CD53-4293-81B1-BC278440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60F-2DF1-40CA-A244-04EE20E10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8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957E-3D17-46F3-B6A7-2FD441346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ACF55-92C0-4F51-A51D-060B77E1A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E9D46-F6D2-4F6E-9118-3E4522E16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925DE-2B9B-43BC-81DB-76C0BA38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9E3F-3751-4185-9496-E572B0FC369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4379A-6656-4675-930E-B966D3C3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446C6-3C90-4DE7-B079-8E4E5A47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60F-2DF1-40CA-A244-04EE20E10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6C1F-9146-4351-8A1C-A90550EB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26787-5437-4826-B1E1-02E3B8A70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2666A-3AE3-45D0-9DD6-DB16B9B01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3B005-94E8-47C6-8D76-143289B5E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A1BD7-CAC8-4878-B3B1-66DBCE613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BC1B0-0542-4E3D-A071-E350ACD2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9E3F-3751-4185-9496-E572B0FC369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E183D4-CB72-4AB9-9FA0-98D21343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123B1-EC9C-4AAA-94DE-C40B11D7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60F-2DF1-40CA-A244-04EE20E10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4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047B3-48FD-4C9E-851C-0DE1354A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DBD37-7F59-43E1-AE6F-E4C06202D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9E3F-3751-4185-9496-E572B0FC369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DDCFA-06A0-4C53-84E2-2894F17F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FE707-2177-42E4-B3BC-BBB5075D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60F-2DF1-40CA-A244-04EE20E10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9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74030-AF7E-488F-821C-741CE6116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9E3F-3751-4185-9496-E572B0FC369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41A4F-1C7F-464D-8591-081C69B1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99450-4FE5-4166-9180-9E93090B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60F-2DF1-40CA-A244-04EE20E10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2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7495-CBDB-4D7A-B0E6-3DD029DC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0702-92AE-4B64-8F81-EA52A9485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07378-1D22-48E8-9451-EBDD8157E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915D7-E4AF-4E13-B2F5-2383B559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9E3F-3751-4185-9496-E572B0FC369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85487-ECFD-4C4E-8F52-5B331D42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0589E-72D5-4954-84AD-6EB5B34F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60F-2DF1-40CA-A244-04EE20E10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F453-4A5F-4345-B2CB-77656CC91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3B1B54-AEBD-4F88-9C5B-9EE6D7E43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A455E-D134-4A75-BE48-994C6E844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5704A-4002-4F79-A20B-F8C688A1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9E3F-3751-4185-9496-E572B0FC369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3F420-8A10-4FFE-9DDA-52E9129A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A7A6D-DD40-4F17-B6A6-B1162BB4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60F-2DF1-40CA-A244-04EE20E10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4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895FE3-4B0A-4905-BAD0-FDDA9C9C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71CFC-97A5-47C8-BA8B-A086AA4FD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DF77C-F4E6-469F-944F-CC389BCFD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29E3F-3751-4185-9496-E572B0FC369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CB04F-1EC5-4D0E-B6D4-5CAF47F32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94B90-3E57-455D-9475-892D78B0E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BA60F-2DF1-40CA-A244-04EE20E10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6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imetreeapp.com/calendar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3253-9A78-42C6-8B84-908EB4AAF0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TimeTree</a:t>
            </a:r>
            <a:r>
              <a:rPr lang="en-US" dirty="0"/>
              <a:t> App FAQ/Concerns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A45C8-1870-4988-ABF7-C85686C98D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14CD-3EC3-4C6D-8227-1F6B66E0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5) I like viewing my schedule on my computer. How can I open </a:t>
            </a:r>
            <a:r>
              <a:rPr lang="en-US" dirty="0" err="1"/>
              <a:t>TimeTree</a:t>
            </a:r>
            <a:r>
              <a:rPr lang="en-US" dirty="0"/>
              <a:t> on a desktop 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F7CAB-1AD3-49FC-BD5B-B115FE3E7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– go to </a:t>
            </a:r>
            <a:r>
              <a:rPr lang="en-US" dirty="0">
                <a:hlinkClick r:id="rId2"/>
              </a:rPr>
              <a:t>https://timetreeapp.com/</a:t>
            </a:r>
            <a:endParaRPr lang="en-US" dirty="0"/>
          </a:p>
          <a:p>
            <a:r>
              <a:rPr lang="en-US" dirty="0"/>
              <a:t>Step 2 – log in if you have not already</a:t>
            </a:r>
          </a:p>
          <a:p>
            <a:r>
              <a:rPr lang="en-US" dirty="0"/>
              <a:t>Step 3 – select calendars you want to view</a:t>
            </a:r>
          </a:p>
          <a:p>
            <a:pPr lvl="1"/>
            <a:r>
              <a:rPr lang="en-US" dirty="0"/>
              <a:t>Click on “Menu” button (four horizontal lines) in top left corner</a:t>
            </a:r>
          </a:p>
          <a:p>
            <a:pPr lvl="1"/>
            <a:r>
              <a:rPr lang="en-US" dirty="0"/>
              <a:t>Click on “Select all” button (double check-mark icon) to choose all calendars you are enrolled in</a:t>
            </a:r>
          </a:p>
          <a:p>
            <a:r>
              <a:rPr lang="en-US" dirty="0"/>
              <a:t>Please see screenshots on next 3 slides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4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EC58A5-B4B1-47E6-999E-688567BF3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5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A5C160-CD1E-43E5-9D18-5C7CE9579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22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973FF2-4CFC-421C-AE3C-57D6B5CBC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1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D9700C-E8E4-42A8-9DA3-A11706097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5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B045-ADD7-4456-B44D-E3055D14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Too many notifications! How do I turn them off?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AF1ED-65AA-4B35-BC0D-1E482408D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– click on “Menu” button (four horizontal lines) in top left corner</a:t>
            </a:r>
          </a:p>
          <a:p>
            <a:r>
              <a:rPr lang="en-US" dirty="0"/>
              <a:t>Step 2 – click on “App Settings” button (gearwheel icon)</a:t>
            </a:r>
          </a:p>
          <a:p>
            <a:r>
              <a:rPr lang="en-US" dirty="0"/>
              <a:t>Step 3 – click on “App notifications” slider (or any other notifications you want to turn off, such as “Allow Today’s Notifications”)</a:t>
            </a:r>
          </a:p>
          <a:p>
            <a:pPr lvl="1"/>
            <a:r>
              <a:rPr lang="en-US" dirty="0"/>
              <a:t>Color = notifications on</a:t>
            </a:r>
          </a:p>
          <a:p>
            <a:pPr lvl="1"/>
            <a:r>
              <a:rPr lang="en-US" dirty="0"/>
              <a:t>Gray/white is off = notifications off</a:t>
            </a:r>
          </a:p>
          <a:p>
            <a:r>
              <a:rPr lang="en-US" dirty="0"/>
              <a:t>When completed, no notifications will be received from the app. </a:t>
            </a:r>
          </a:p>
          <a:p>
            <a:r>
              <a:rPr lang="en-US" dirty="0"/>
              <a:t>Please see next slide for screenshots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6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CC5BD-35DE-4842-B917-FE91CB5AA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" y="0"/>
            <a:ext cx="333632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3BC92C-463D-400C-80DF-002BF7334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38" y="0"/>
            <a:ext cx="333632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3BBF81-6B43-4164-919D-C74155F74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76" y="0"/>
            <a:ext cx="3336324" cy="68580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61DB683-D2FE-4742-AE68-303EB6992D2B}"/>
              </a:ext>
            </a:extLst>
          </p:cNvPr>
          <p:cNvSpPr/>
          <p:nvPr/>
        </p:nvSpPr>
        <p:spPr>
          <a:xfrm rot="1364578">
            <a:off x="5351717" y="675924"/>
            <a:ext cx="1140541" cy="550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Click here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5D001E1-DE91-4695-A1C8-89E4CA536FCD}"/>
              </a:ext>
            </a:extLst>
          </p:cNvPr>
          <p:cNvSpPr/>
          <p:nvPr/>
        </p:nvSpPr>
        <p:spPr>
          <a:xfrm rot="2616821">
            <a:off x="10303617" y="862642"/>
            <a:ext cx="1389375" cy="661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B059D7-0CFD-46B7-BB66-A4ADF9D72376}"/>
              </a:ext>
            </a:extLst>
          </p:cNvPr>
          <p:cNvSpPr/>
          <p:nvPr/>
        </p:nvSpPr>
        <p:spPr>
          <a:xfrm>
            <a:off x="-9830" y="127819"/>
            <a:ext cx="661949" cy="69809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7B4F1A1-1545-46A3-AD32-7312B2A48216}"/>
              </a:ext>
            </a:extLst>
          </p:cNvPr>
          <p:cNvSpPr/>
          <p:nvPr/>
        </p:nvSpPr>
        <p:spPr>
          <a:xfrm>
            <a:off x="6390968" y="1076632"/>
            <a:ext cx="716029" cy="75512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8A60160-920E-4FEE-BCFC-C93B497D2E6A}"/>
              </a:ext>
            </a:extLst>
          </p:cNvPr>
          <p:cNvSpPr/>
          <p:nvPr/>
        </p:nvSpPr>
        <p:spPr>
          <a:xfrm rot="16667812">
            <a:off x="-316637" y="1150289"/>
            <a:ext cx="1140541" cy="550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Click here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5DE411-B632-4078-A8AA-BB86B2A94250}"/>
              </a:ext>
            </a:extLst>
          </p:cNvPr>
          <p:cNvSpPr/>
          <p:nvPr/>
        </p:nvSpPr>
        <p:spPr>
          <a:xfrm>
            <a:off x="11475971" y="1579057"/>
            <a:ext cx="716029" cy="75512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9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1988-14F4-4EB0-88AC-086048CDC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When will I receive a notification if I leave them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E13BB-FCE4-4288-906E-A805921B0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24-hours before every assignment/exam</a:t>
            </a:r>
          </a:p>
          <a:p>
            <a:r>
              <a:rPr lang="en-US" dirty="0"/>
              <a:t>Whenever someone joins the calendar</a:t>
            </a:r>
          </a:p>
          <a:p>
            <a:pPr lvl="1"/>
            <a:r>
              <a:rPr lang="en-US" dirty="0"/>
              <a:t>These will stop once everyone signs up. If you want notifications on, but not </a:t>
            </a:r>
            <a:r>
              <a:rPr lang="en-US" dirty="0" err="1"/>
              <a:t>everytime</a:t>
            </a:r>
            <a:r>
              <a:rPr lang="en-US" dirty="0"/>
              <a:t> someone joins, one solution is to temporarily turn them off.</a:t>
            </a:r>
          </a:p>
          <a:p>
            <a:r>
              <a:rPr lang="en-US" dirty="0"/>
              <a:t>Whenever an assignment is added, deleted, or edited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8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CD17-1ECD-43C7-B96A-22A9F071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2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3) The 3 calendars (PittPharmacy 2021, </a:t>
            </a:r>
            <a:r>
              <a:rPr lang="en-US" dirty="0" err="1"/>
              <a:t>Biochem</a:t>
            </a:r>
            <a:r>
              <a:rPr lang="en-US" dirty="0"/>
              <a:t>, A&amp;P) are all separate. How do I combine them into one calendar?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770FA-58A9-44A7-B902-CA27F6D47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399"/>
            <a:ext cx="10515600" cy="3738563"/>
          </a:xfrm>
        </p:spPr>
        <p:txBody>
          <a:bodyPr/>
          <a:lstStyle/>
          <a:p>
            <a:r>
              <a:rPr lang="en-US" dirty="0"/>
              <a:t>Step 1 – click on “Menu” button (three horizontal lines) in top left corner</a:t>
            </a:r>
          </a:p>
          <a:p>
            <a:r>
              <a:rPr lang="en-US" dirty="0"/>
              <a:t>Step 2 – click on “My Schedule” button (calendar icon)</a:t>
            </a:r>
          </a:p>
          <a:p>
            <a:r>
              <a:rPr lang="en-US" dirty="0"/>
              <a:t>Notice the changes</a:t>
            </a:r>
          </a:p>
          <a:p>
            <a:pPr lvl="1"/>
            <a:r>
              <a:rPr lang="en-US" dirty="0"/>
              <a:t>PittPharmacy 2021 (1 calendar) </a:t>
            </a:r>
            <a:r>
              <a:rPr lang="en-US" dirty="0">
                <a:sym typeface="Wingdings" panose="05000000000000000000" pitchFamily="2" charset="2"/>
              </a:rPr>
              <a:t> your personalized schedule (combines all calendars you are enrolled in)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Notice absence of A&amp;P Exam 2  presence </a:t>
            </a:r>
            <a:r>
              <a:rPr lang="en-US" dirty="0" err="1">
                <a:sym typeface="Wingdings" panose="05000000000000000000" pitchFamily="2" charset="2"/>
              </a:rPr>
              <a:t>nce</a:t>
            </a:r>
            <a:r>
              <a:rPr lang="en-US" dirty="0">
                <a:sym typeface="Wingdings" panose="05000000000000000000" pitchFamily="2" charset="2"/>
              </a:rPr>
              <a:t> of A&amp;P Exam 2</a:t>
            </a:r>
          </a:p>
          <a:p>
            <a:r>
              <a:rPr lang="en-US" dirty="0"/>
              <a:t>Please see next slide for screenshots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5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CC5BD-35DE-4842-B917-FE91CB5AA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" y="0"/>
            <a:ext cx="333632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3BC92C-463D-400C-80DF-002BF7334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38" y="0"/>
            <a:ext cx="3336324" cy="68580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61DB683-D2FE-4742-AE68-303EB6992D2B}"/>
              </a:ext>
            </a:extLst>
          </p:cNvPr>
          <p:cNvSpPr/>
          <p:nvPr/>
        </p:nvSpPr>
        <p:spPr>
          <a:xfrm rot="1364578">
            <a:off x="3482000" y="675926"/>
            <a:ext cx="1140541" cy="550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Click here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B059D7-0CFD-46B7-BB66-A4ADF9D72376}"/>
              </a:ext>
            </a:extLst>
          </p:cNvPr>
          <p:cNvSpPr/>
          <p:nvPr/>
        </p:nvSpPr>
        <p:spPr>
          <a:xfrm>
            <a:off x="-9830" y="127819"/>
            <a:ext cx="661949" cy="69809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7B4F1A1-1545-46A3-AD32-7312B2A48216}"/>
              </a:ext>
            </a:extLst>
          </p:cNvPr>
          <p:cNvSpPr/>
          <p:nvPr/>
        </p:nvSpPr>
        <p:spPr>
          <a:xfrm>
            <a:off x="4500717" y="1048030"/>
            <a:ext cx="716029" cy="75512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8A60160-920E-4FEE-BCFC-C93B497D2E6A}"/>
              </a:ext>
            </a:extLst>
          </p:cNvPr>
          <p:cNvSpPr/>
          <p:nvPr/>
        </p:nvSpPr>
        <p:spPr>
          <a:xfrm rot="16667812">
            <a:off x="-316637" y="1150289"/>
            <a:ext cx="1140541" cy="550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Click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43C9B2-1CBC-4C24-A5DD-30C15F616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76" y="0"/>
            <a:ext cx="3336324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48858D8-393D-42F9-8458-2CB5E71879EA}"/>
              </a:ext>
            </a:extLst>
          </p:cNvPr>
          <p:cNvSpPr/>
          <p:nvPr/>
        </p:nvSpPr>
        <p:spPr>
          <a:xfrm>
            <a:off x="9596284" y="393290"/>
            <a:ext cx="1848463" cy="4299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638DDD-3CBD-43AA-8FCB-300167C31D61}"/>
              </a:ext>
            </a:extLst>
          </p:cNvPr>
          <p:cNvSpPr/>
          <p:nvPr/>
        </p:nvSpPr>
        <p:spPr>
          <a:xfrm>
            <a:off x="780807" y="393289"/>
            <a:ext cx="1848463" cy="4299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1C1C869-1535-46A5-8D06-B07183B34199}"/>
              </a:ext>
            </a:extLst>
          </p:cNvPr>
          <p:cNvSpPr/>
          <p:nvPr/>
        </p:nvSpPr>
        <p:spPr>
          <a:xfrm>
            <a:off x="1986116" y="2920182"/>
            <a:ext cx="442452" cy="953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7C6101-9016-4E35-9E77-478F12BCE404}"/>
              </a:ext>
            </a:extLst>
          </p:cNvPr>
          <p:cNvSpPr/>
          <p:nvPr/>
        </p:nvSpPr>
        <p:spPr>
          <a:xfrm>
            <a:off x="10781071" y="2920182"/>
            <a:ext cx="442452" cy="953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7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CD17-1ECD-43C7-B96A-22A9F071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64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4) The monthly view has boxes that are too small, making text hard to read. How do I use a weekly view? Or a day-by-day summary 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770FA-58A9-44A7-B902-CA27F6D47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7897"/>
            <a:ext cx="10515600" cy="4220344"/>
          </a:xfrm>
        </p:spPr>
        <p:txBody>
          <a:bodyPr/>
          <a:lstStyle/>
          <a:p>
            <a:r>
              <a:rPr lang="en-US" dirty="0"/>
              <a:t>Step 1 – hold down the “Monthly” button in bottom left corner</a:t>
            </a:r>
          </a:p>
          <a:p>
            <a:r>
              <a:rPr lang="en-US" dirty="0"/>
              <a:t>Step 2 – click “Weekly” button for weekly view OR “Summary” button for day-by-day summary</a:t>
            </a:r>
          </a:p>
          <a:p>
            <a:r>
              <a:rPr lang="en-US" dirty="0"/>
              <a:t>Please see next 2 slides for screenshots</a:t>
            </a:r>
          </a:p>
          <a:p>
            <a:pPr lvl="1"/>
            <a:r>
              <a:rPr lang="en-US" dirty="0"/>
              <a:t>Weekly view pictured in next slide</a:t>
            </a:r>
          </a:p>
          <a:p>
            <a:pPr lvl="1"/>
            <a:r>
              <a:rPr lang="en-US" dirty="0"/>
              <a:t>Day-by-day summary view in 2 slides</a:t>
            </a:r>
          </a:p>
          <a:p>
            <a:r>
              <a:rPr lang="en-US" dirty="0"/>
              <a:t>Notice changes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3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36FD7D-12FA-4C59-A87C-3536BF0E8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4" y="0"/>
            <a:ext cx="333632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E811D5-5F90-4E28-8C6A-55BDB5B11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38" y="0"/>
            <a:ext cx="3336324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A71E1C0-F5A4-4353-A58E-43E2065DB5F2}"/>
              </a:ext>
            </a:extLst>
          </p:cNvPr>
          <p:cNvSpPr/>
          <p:nvPr/>
        </p:nvSpPr>
        <p:spPr>
          <a:xfrm>
            <a:off x="36877" y="5840361"/>
            <a:ext cx="661949" cy="69809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2C81158-EF91-469E-B6B3-5DA59D213B80}"/>
              </a:ext>
            </a:extLst>
          </p:cNvPr>
          <p:cNvSpPr/>
          <p:nvPr/>
        </p:nvSpPr>
        <p:spPr>
          <a:xfrm rot="4696390">
            <a:off x="-304628" y="4850661"/>
            <a:ext cx="1344957" cy="550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HOLD here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783324-B073-42F9-9D8D-22C8A68BAB79}"/>
              </a:ext>
            </a:extLst>
          </p:cNvPr>
          <p:cNvSpPr/>
          <p:nvPr/>
        </p:nvSpPr>
        <p:spPr>
          <a:xfrm>
            <a:off x="4653122" y="4411567"/>
            <a:ext cx="2829226" cy="69809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BB6C7B-B062-4819-9975-34823A037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76" y="0"/>
            <a:ext cx="3336324" cy="68580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79667910-D76A-49D7-A00B-4B03FB5651FA}"/>
              </a:ext>
            </a:extLst>
          </p:cNvPr>
          <p:cNvSpPr/>
          <p:nvPr/>
        </p:nvSpPr>
        <p:spPr>
          <a:xfrm rot="1364578">
            <a:off x="3555534" y="4136263"/>
            <a:ext cx="1140541" cy="550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114719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F57DE3-7069-471C-9CFE-0C882C4A8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4" y="0"/>
            <a:ext cx="333632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E811D5-5F90-4E28-8C6A-55BDB5B11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38" y="0"/>
            <a:ext cx="3336324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A71E1C0-F5A4-4353-A58E-43E2065DB5F2}"/>
              </a:ext>
            </a:extLst>
          </p:cNvPr>
          <p:cNvSpPr/>
          <p:nvPr/>
        </p:nvSpPr>
        <p:spPr>
          <a:xfrm>
            <a:off x="36877" y="5840361"/>
            <a:ext cx="661949" cy="69809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2C81158-EF91-469E-B6B3-5DA59D213B80}"/>
              </a:ext>
            </a:extLst>
          </p:cNvPr>
          <p:cNvSpPr/>
          <p:nvPr/>
        </p:nvSpPr>
        <p:spPr>
          <a:xfrm rot="4696390">
            <a:off x="-304628" y="4850661"/>
            <a:ext cx="1344957" cy="550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HOLD here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783324-B073-42F9-9D8D-22C8A68BAB79}"/>
              </a:ext>
            </a:extLst>
          </p:cNvPr>
          <p:cNvSpPr/>
          <p:nvPr/>
        </p:nvSpPr>
        <p:spPr>
          <a:xfrm>
            <a:off x="4681387" y="3588156"/>
            <a:ext cx="2829226" cy="69809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9667910-D76A-49D7-A00B-4B03FB5651FA}"/>
              </a:ext>
            </a:extLst>
          </p:cNvPr>
          <p:cNvSpPr/>
          <p:nvPr/>
        </p:nvSpPr>
        <p:spPr>
          <a:xfrm rot="1364578">
            <a:off x="3583797" y="3312852"/>
            <a:ext cx="1140541" cy="550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Click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B5B6D6-4903-4BB6-9129-C4CAE1F9F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99" y="159155"/>
            <a:ext cx="3336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2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474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TimeTree App FAQ/Concerns</vt:lpstr>
      <vt:lpstr>1) Too many notifications! How do I turn them off?</vt:lpstr>
      <vt:lpstr>PowerPoint Presentation</vt:lpstr>
      <vt:lpstr>2) When will I receive a notification if I leave them on?</vt:lpstr>
      <vt:lpstr>3) The 3 calendars (PittPharmacy 2021, Biochem, A&amp;P) are all separate. How do I combine them into one calendar?</vt:lpstr>
      <vt:lpstr>PowerPoint Presentation</vt:lpstr>
      <vt:lpstr>4) The monthly view has boxes that are too small, making text hard to read. How do I use a weekly view? Or a day-by-day summary view?</vt:lpstr>
      <vt:lpstr>PowerPoint Presentation</vt:lpstr>
      <vt:lpstr>PowerPoint Presentation</vt:lpstr>
      <vt:lpstr>5) I like viewing my schedule on my computer. How can I open TimeTree on a desktop view?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TimeTree App FAQ/Concerns</dc:title>
  <dc:creator>Mohamed Kashkoush</dc:creator>
  <cp:lastModifiedBy>Mohamed Kashkoush</cp:lastModifiedBy>
  <cp:revision>7</cp:revision>
  <dcterms:created xsi:type="dcterms:W3CDTF">2018-02-05T22:30:41Z</dcterms:created>
  <dcterms:modified xsi:type="dcterms:W3CDTF">2018-02-05T23:32:11Z</dcterms:modified>
</cp:coreProperties>
</file>